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6" r:id="rId1"/>
  </p:sldMasterIdLst>
  <p:notesMasterIdLst>
    <p:notesMasterId r:id="rId24"/>
  </p:notesMasterIdLst>
  <p:sldIdLst>
    <p:sldId id="256" r:id="rId2"/>
    <p:sldId id="257" r:id="rId3"/>
    <p:sldId id="266" r:id="rId4"/>
    <p:sldId id="343" r:id="rId5"/>
    <p:sldId id="346" r:id="rId6"/>
    <p:sldId id="347" r:id="rId7"/>
    <p:sldId id="348" r:id="rId8"/>
    <p:sldId id="277" r:id="rId9"/>
    <p:sldId id="349" r:id="rId10"/>
    <p:sldId id="351" r:id="rId11"/>
    <p:sldId id="350" r:id="rId12"/>
    <p:sldId id="353" r:id="rId13"/>
    <p:sldId id="344" r:id="rId14"/>
    <p:sldId id="259" r:id="rId15"/>
    <p:sldId id="260" r:id="rId16"/>
    <p:sldId id="345" r:id="rId17"/>
    <p:sldId id="354" r:id="rId18"/>
    <p:sldId id="355" r:id="rId19"/>
    <p:sldId id="356" r:id="rId20"/>
    <p:sldId id="261" r:id="rId21"/>
    <p:sldId id="262" r:id="rId22"/>
    <p:sldId id="35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3F7A67-D947-4634-88BF-44A5AEB2B80B}">
  <a:tblStyle styleId="{6E3F7A67-D947-4634-88BF-44A5AEB2B8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2" autoAdjust="0"/>
    <p:restoredTop sz="94660"/>
  </p:normalViewPr>
  <p:slideViewPr>
    <p:cSldViewPr snapToGrid="0">
      <p:cViewPr varScale="1">
        <p:scale>
          <a:sx n="89" d="100"/>
          <a:sy n="89" d="100"/>
        </p:scale>
        <p:origin x="6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a39e48574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a39e48574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32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810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035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39e4857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a39e4857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f7b1142c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f7b1142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085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a39e48574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a39e48574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962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a39e485748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39e48574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34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a39e48574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a39e48574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83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d319948b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d319948b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55f6d730f1d277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55f6d730f1d277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a39e4857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a39e4857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877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a39e4857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a39e4857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39e48574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39e48574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a39e48574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a39e48574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40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a39e48574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a39e48574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40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a39e4857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a39e4857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9e8edfaca3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9e8edfaca3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185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a39e485748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a39e48574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859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11">
    <p:spTree>
      <p:nvGrpSpPr>
        <p:cNvPr id="1" name="Shape 223"/>
        <p:cNvGrpSpPr/>
        <p:nvPr/>
      </p:nvGrpSpPr>
      <p:grpSpPr>
        <a:xfrm>
          <a:off x="0" y="0"/>
          <a:ext cx="0" cy="0"/>
          <a:chOff x="0" y="0"/>
          <a:chExt cx="0" cy="0"/>
        </a:xfrm>
      </p:grpSpPr>
      <p:sp>
        <p:nvSpPr>
          <p:cNvPr id="224" name="Google Shape;224;p28"/>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5" name="Google Shape;225;p28"/>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226" name="Google Shape;226;p28"/>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227" name="Google Shape;227;p28"/>
          <p:cNvPicPr preferRelativeResize="0"/>
          <p:nvPr/>
        </p:nvPicPr>
        <p:blipFill>
          <a:blip r:embed="rId2">
            <a:alphaModFix/>
          </a:blip>
          <a:stretch>
            <a:fillRect/>
          </a:stretch>
        </p:blipFill>
        <p:spPr>
          <a:xfrm rot="10800000" flipH="1">
            <a:off x="100" y="2134944"/>
            <a:ext cx="3802725" cy="3431200"/>
          </a:xfrm>
          <a:prstGeom prst="rect">
            <a:avLst/>
          </a:prstGeom>
          <a:noFill/>
          <a:ln>
            <a:noFill/>
          </a:ln>
        </p:spPr>
      </p:pic>
      <p:pic>
        <p:nvPicPr>
          <p:cNvPr id="228" name="Google Shape;228;p28"/>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CUSTOM_25">
    <p:spTree>
      <p:nvGrpSpPr>
        <p:cNvPr id="1" name="Shape 462"/>
        <p:cNvGrpSpPr/>
        <p:nvPr/>
      </p:nvGrpSpPr>
      <p:grpSpPr>
        <a:xfrm>
          <a:off x="0" y="0"/>
          <a:ext cx="0" cy="0"/>
          <a:chOff x="0" y="0"/>
          <a:chExt cx="0" cy="0"/>
        </a:xfrm>
      </p:grpSpPr>
      <p:pic>
        <p:nvPicPr>
          <p:cNvPr id="463" name="Google Shape;463;p50"/>
          <p:cNvPicPr preferRelativeResize="0"/>
          <p:nvPr/>
        </p:nvPicPr>
        <p:blipFill>
          <a:blip r:embed="rId2">
            <a:alphaModFix/>
          </a:blip>
          <a:stretch>
            <a:fillRect/>
          </a:stretch>
        </p:blipFill>
        <p:spPr>
          <a:xfrm>
            <a:off x="-551926" y="-847134"/>
            <a:ext cx="3136825" cy="2830350"/>
          </a:xfrm>
          <a:prstGeom prst="rect">
            <a:avLst/>
          </a:prstGeom>
          <a:noFill/>
          <a:ln>
            <a:noFill/>
          </a:ln>
        </p:spPr>
      </p:pic>
      <p:pic>
        <p:nvPicPr>
          <p:cNvPr id="464" name="Google Shape;464;p50"/>
          <p:cNvPicPr preferRelativeResize="0"/>
          <p:nvPr/>
        </p:nvPicPr>
        <p:blipFill>
          <a:blip r:embed="rId2">
            <a:alphaModFix/>
          </a:blip>
          <a:stretch>
            <a:fillRect/>
          </a:stretch>
        </p:blipFill>
        <p:spPr>
          <a:xfrm flipH="1">
            <a:off x="6559554" y="-846583"/>
            <a:ext cx="3136825" cy="2830350"/>
          </a:xfrm>
          <a:prstGeom prst="rect">
            <a:avLst/>
          </a:prstGeom>
          <a:noFill/>
          <a:ln>
            <a:noFill/>
          </a:ln>
        </p:spPr>
      </p:pic>
      <p:pic>
        <p:nvPicPr>
          <p:cNvPr id="465" name="Google Shape;465;p50"/>
          <p:cNvPicPr preferRelativeResize="0"/>
          <p:nvPr/>
        </p:nvPicPr>
        <p:blipFill>
          <a:blip r:embed="rId2">
            <a:alphaModFix/>
          </a:blip>
          <a:stretch>
            <a:fillRect/>
          </a:stretch>
        </p:blipFill>
        <p:spPr>
          <a:xfrm rot="10800000" flipH="1">
            <a:off x="-552472" y="2791087"/>
            <a:ext cx="3136825" cy="2830350"/>
          </a:xfrm>
          <a:prstGeom prst="rect">
            <a:avLst/>
          </a:prstGeom>
          <a:noFill/>
          <a:ln>
            <a:noFill/>
          </a:ln>
        </p:spPr>
      </p:pic>
      <p:pic>
        <p:nvPicPr>
          <p:cNvPr id="466" name="Google Shape;466;p50"/>
          <p:cNvPicPr preferRelativeResize="0"/>
          <p:nvPr/>
        </p:nvPicPr>
        <p:blipFill>
          <a:blip r:embed="rId2">
            <a:alphaModFix/>
          </a:blip>
          <a:stretch>
            <a:fillRect/>
          </a:stretch>
        </p:blipFill>
        <p:spPr>
          <a:xfrm rot="10800000">
            <a:off x="6549518" y="2790536"/>
            <a:ext cx="3136825" cy="2830350"/>
          </a:xfrm>
          <a:prstGeom prst="rect">
            <a:avLst/>
          </a:prstGeom>
          <a:noFill/>
          <a:ln>
            <a:noFill/>
          </a:ln>
        </p:spPr>
      </p:pic>
      <p:sp>
        <p:nvSpPr>
          <p:cNvPr id="467" name="Google Shape;467;p5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41">
    <p:spTree>
      <p:nvGrpSpPr>
        <p:cNvPr id="1" name="Shape 561"/>
        <p:cNvGrpSpPr/>
        <p:nvPr/>
      </p:nvGrpSpPr>
      <p:grpSpPr>
        <a:xfrm>
          <a:off x="0" y="0"/>
          <a:ext cx="0" cy="0"/>
          <a:chOff x="0" y="0"/>
          <a:chExt cx="0" cy="0"/>
        </a:xfrm>
      </p:grpSpPr>
      <p:pic>
        <p:nvPicPr>
          <p:cNvPr id="562" name="Google Shape;562;p63"/>
          <p:cNvPicPr preferRelativeResize="0"/>
          <p:nvPr/>
        </p:nvPicPr>
        <p:blipFill>
          <a:blip r:embed="rId2">
            <a:alphaModFix/>
          </a:blip>
          <a:stretch>
            <a:fillRect/>
          </a:stretch>
        </p:blipFill>
        <p:spPr>
          <a:xfrm rot="10800000">
            <a:off x="6843313" y="-9498"/>
            <a:ext cx="2300675" cy="2075900"/>
          </a:xfrm>
          <a:prstGeom prst="rect">
            <a:avLst/>
          </a:prstGeom>
          <a:noFill/>
          <a:ln>
            <a:noFill/>
          </a:ln>
        </p:spPr>
      </p:pic>
      <p:pic>
        <p:nvPicPr>
          <p:cNvPr id="563" name="Google Shape;563;p63"/>
          <p:cNvPicPr preferRelativeResize="0"/>
          <p:nvPr/>
        </p:nvPicPr>
        <p:blipFill>
          <a:blip r:embed="rId2">
            <a:alphaModFix/>
          </a:blip>
          <a:stretch>
            <a:fillRect/>
          </a:stretch>
        </p:blipFill>
        <p:spPr>
          <a:xfrm rot="10800000" flipH="1">
            <a:off x="-12" y="-9498"/>
            <a:ext cx="2300675" cy="2075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41_1">
    <p:spTree>
      <p:nvGrpSpPr>
        <p:cNvPr id="1" name="Shape 564"/>
        <p:cNvGrpSpPr/>
        <p:nvPr/>
      </p:nvGrpSpPr>
      <p:grpSpPr>
        <a:xfrm>
          <a:off x="0" y="0"/>
          <a:ext cx="0" cy="0"/>
          <a:chOff x="0" y="0"/>
          <a:chExt cx="0" cy="0"/>
        </a:xfrm>
      </p:grpSpPr>
      <p:pic>
        <p:nvPicPr>
          <p:cNvPr id="565" name="Google Shape;565;p64"/>
          <p:cNvPicPr preferRelativeResize="0"/>
          <p:nvPr/>
        </p:nvPicPr>
        <p:blipFill>
          <a:blip r:embed="rId2">
            <a:alphaModFix/>
          </a:blip>
          <a:stretch>
            <a:fillRect/>
          </a:stretch>
        </p:blipFill>
        <p:spPr>
          <a:xfrm rot="10800000">
            <a:off x="7247964" y="3135292"/>
            <a:ext cx="2300675" cy="2075900"/>
          </a:xfrm>
          <a:prstGeom prst="rect">
            <a:avLst/>
          </a:prstGeom>
          <a:noFill/>
          <a:ln>
            <a:noFill/>
          </a:ln>
        </p:spPr>
      </p:pic>
      <p:pic>
        <p:nvPicPr>
          <p:cNvPr id="566" name="Google Shape;566;p64"/>
          <p:cNvPicPr preferRelativeResize="0"/>
          <p:nvPr/>
        </p:nvPicPr>
        <p:blipFill>
          <a:blip r:embed="rId2">
            <a:alphaModFix/>
          </a:blip>
          <a:stretch>
            <a:fillRect/>
          </a:stretch>
        </p:blipFill>
        <p:spPr>
          <a:xfrm rot="10800000" flipH="1">
            <a:off x="-984228" y="3055367"/>
            <a:ext cx="2300675" cy="2075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245"/>
        <p:cNvGrpSpPr/>
        <p:nvPr/>
      </p:nvGrpSpPr>
      <p:grpSpPr>
        <a:xfrm>
          <a:off x="0" y="0"/>
          <a:ext cx="0" cy="0"/>
          <a:chOff x="0" y="0"/>
          <a:chExt cx="0" cy="0"/>
        </a:xfrm>
      </p:grpSpPr>
      <p:sp>
        <p:nvSpPr>
          <p:cNvPr id="246" name="Google Shape;246;p31"/>
          <p:cNvSpPr txBox="1">
            <a:spLocks noGrp="1"/>
          </p:cNvSpPr>
          <p:nvPr>
            <p:ph type="ctrTitle"/>
          </p:nvPr>
        </p:nvSpPr>
        <p:spPr>
          <a:xfrm flipH="1">
            <a:off x="457200" y="449368"/>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47" name="Google Shape;247;p31"/>
          <p:cNvPicPr preferRelativeResize="0"/>
          <p:nvPr/>
        </p:nvPicPr>
        <p:blipFill>
          <a:blip r:embed="rId2">
            <a:alphaModFix/>
          </a:blip>
          <a:stretch>
            <a:fillRect/>
          </a:stretch>
        </p:blipFill>
        <p:spPr>
          <a:xfrm rot="10800000">
            <a:off x="6843313" y="-695298"/>
            <a:ext cx="2300675" cy="2075900"/>
          </a:xfrm>
          <a:prstGeom prst="rect">
            <a:avLst/>
          </a:prstGeom>
          <a:noFill/>
          <a:ln>
            <a:noFill/>
          </a:ln>
        </p:spPr>
      </p:pic>
      <p:pic>
        <p:nvPicPr>
          <p:cNvPr id="248" name="Google Shape;248;p31"/>
          <p:cNvPicPr preferRelativeResize="0"/>
          <p:nvPr/>
        </p:nvPicPr>
        <p:blipFill>
          <a:blip r:embed="rId2">
            <a:alphaModFix/>
          </a:blip>
          <a:stretch>
            <a:fillRect/>
          </a:stretch>
        </p:blipFill>
        <p:spPr>
          <a:xfrm rot="10800000" flipH="1">
            <a:off x="-12" y="-695298"/>
            <a:ext cx="2300675" cy="2075900"/>
          </a:xfrm>
          <a:prstGeom prst="rect">
            <a:avLst/>
          </a:prstGeom>
          <a:noFill/>
          <a:ln>
            <a:noFill/>
          </a:ln>
        </p:spPr>
      </p:pic>
      <p:sp>
        <p:nvSpPr>
          <p:cNvPr id="249" name="Google Shape;249;p31"/>
          <p:cNvSpPr txBox="1">
            <a:spLocks noGrp="1"/>
          </p:cNvSpPr>
          <p:nvPr>
            <p:ph type="subTitle" idx="1"/>
          </p:nvPr>
        </p:nvSpPr>
        <p:spPr>
          <a:xfrm>
            <a:off x="540000" y="3527280"/>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0" name="Google Shape;250;p31"/>
          <p:cNvSpPr txBox="1">
            <a:spLocks noGrp="1"/>
          </p:cNvSpPr>
          <p:nvPr>
            <p:ph type="subTitle" idx="2"/>
          </p:nvPr>
        </p:nvSpPr>
        <p:spPr>
          <a:xfrm>
            <a:off x="2741438" y="2077288"/>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1" name="Google Shape;251;p31"/>
          <p:cNvSpPr txBox="1">
            <a:spLocks noGrp="1"/>
          </p:cNvSpPr>
          <p:nvPr>
            <p:ph type="subTitle" idx="3"/>
          </p:nvPr>
        </p:nvSpPr>
        <p:spPr>
          <a:xfrm>
            <a:off x="5033512" y="3516526"/>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 name="Google Shape;252;p31"/>
          <p:cNvSpPr txBox="1">
            <a:spLocks noGrp="1"/>
          </p:cNvSpPr>
          <p:nvPr>
            <p:ph type="subTitle" idx="4"/>
          </p:nvPr>
        </p:nvSpPr>
        <p:spPr>
          <a:xfrm>
            <a:off x="7214825" y="2077856"/>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3" name="Google Shape;253;p31"/>
          <p:cNvSpPr txBox="1">
            <a:spLocks noGrp="1"/>
          </p:cNvSpPr>
          <p:nvPr>
            <p:ph type="subTitle" idx="5"/>
          </p:nvPr>
        </p:nvSpPr>
        <p:spPr>
          <a:xfrm>
            <a:off x="532050" y="3198780"/>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4" name="Google Shape;254;p31"/>
          <p:cNvSpPr txBox="1">
            <a:spLocks noGrp="1"/>
          </p:cNvSpPr>
          <p:nvPr>
            <p:ph type="subTitle" idx="6"/>
          </p:nvPr>
        </p:nvSpPr>
        <p:spPr>
          <a:xfrm>
            <a:off x="2749388" y="1759288"/>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5" name="Google Shape;255;p31"/>
          <p:cNvSpPr txBox="1">
            <a:spLocks noGrp="1"/>
          </p:cNvSpPr>
          <p:nvPr>
            <p:ph type="subTitle" idx="7"/>
          </p:nvPr>
        </p:nvSpPr>
        <p:spPr>
          <a:xfrm>
            <a:off x="5033512" y="3201351"/>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6" name="Google Shape;256;p31"/>
          <p:cNvSpPr txBox="1">
            <a:spLocks noGrp="1"/>
          </p:cNvSpPr>
          <p:nvPr>
            <p:ph type="subTitle" idx="8"/>
          </p:nvPr>
        </p:nvSpPr>
        <p:spPr>
          <a:xfrm>
            <a:off x="7222775" y="1765255"/>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57" name="Google Shape;257;p31"/>
          <p:cNvSpPr/>
          <p:nvPr/>
        </p:nvSpPr>
        <p:spPr>
          <a:xfrm>
            <a:off x="2774288"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5058412"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7247675" y="2968200"/>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64900" y="1896175"/>
            <a:ext cx="1331400" cy="12609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01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7" name="Google Shape;167;p24"/>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68" name="Google Shape;168;p24"/>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69" name="Google Shape;169;p24"/>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0" name="Google Shape;170;p24"/>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1" name="Google Shape;171;p24"/>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2" name="Google Shape;172;p24"/>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73" name="Google Shape;173;p24"/>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74" name="Google Shape;174;p24"/>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4"/>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extLst>
      <p:ext uri="{BB962C8B-B14F-4D97-AF65-F5344CB8AC3E}">
        <p14:creationId xmlns:p14="http://schemas.microsoft.com/office/powerpoint/2010/main" val="825602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4">
  <p:cSld name="Title and four columns 4">
    <p:spTree>
      <p:nvGrpSpPr>
        <p:cNvPr id="1" name="Shape 281"/>
        <p:cNvGrpSpPr/>
        <p:nvPr/>
      </p:nvGrpSpPr>
      <p:grpSpPr>
        <a:xfrm>
          <a:off x="0" y="0"/>
          <a:ext cx="0" cy="0"/>
          <a:chOff x="0" y="0"/>
          <a:chExt cx="0" cy="0"/>
        </a:xfrm>
      </p:grpSpPr>
      <p:pic>
        <p:nvPicPr>
          <p:cNvPr id="282" name="Google Shape;282;p33"/>
          <p:cNvPicPr preferRelativeResize="0"/>
          <p:nvPr/>
        </p:nvPicPr>
        <p:blipFill>
          <a:blip r:embed="rId2">
            <a:alphaModFix/>
          </a:blip>
          <a:stretch>
            <a:fillRect/>
          </a:stretch>
        </p:blipFill>
        <p:spPr>
          <a:xfrm flipH="1">
            <a:off x="2440291" y="3761485"/>
            <a:ext cx="2300675" cy="2075900"/>
          </a:xfrm>
          <a:prstGeom prst="rect">
            <a:avLst/>
          </a:prstGeom>
          <a:noFill/>
          <a:ln>
            <a:noFill/>
          </a:ln>
        </p:spPr>
      </p:pic>
      <p:pic>
        <p:nvPicPr>
          <p:cNvPr id="283" name="Google Shape;283;p33"/>
          <p:cNvPicPr preferRelativeResize="0"/>
          <p:nvPr/>
        </p:nvPicPr>
        <p:blipFill>
          <a:blip r:embed="rId2">
            <a:alphaModFix/>
          </a:blip>
          <a:stretch>
            <a:fillRect/>
          </a:stretch>
        </p:blipFill>
        <p:spPr>
          <a:xfrm>
            <a:off x="4394051" y="3761485"/>
            <a:ext cx="2300675" cy="2075900"/>
          </a:xfrm>
          <a:prstGeom prst="rect">
            <a:avLst/>
          </a:prstGeom>
          <a:noFill/>
          <a:ln>
            <a:noFill/>
          </a:ln>
        </p:spPr>
      </p:pic>
      <p:sp>
        <p:nvSpPr>
          <p:cNvPr id="284" name="Google Shape;284;p3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5" name="Google Shape;285;p33"/>
          <p:cNvSpPr txBox="1">
            <a:spLocks noGrp="1"/>
          </p:cNvSpPr>
          <p:nvPr>
            <p:ph type="subTitle" idx="1"/>
          </p:nvPr>
        </p:nvSpPr>
        <p:spPr>
          <a:xfrm>
            <a:off x="905500" y="2764675"/>
            <a:ext cx="1438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6" name="Google Shape;286;p33"/>
          <p:cNvSpPr txBox="1">
            <a:spLocks noGrp="1"/>
          </p:cNvSpPr>
          <p:nvPr>
            <p:ph type="subTitle" idx="2"/>
          </p:nvPr>
        </p:nvSpPr>
        <p:spPr>
          <a:xfrm>
            <a:off x="2896725" y="2761596"/>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7" name="Google Shape;287;p33"/>
          <p:cNvSpPr txBox="1">
            <a:spLocks noGrp="1"/>
          </p:cNvSpPr>
          <p:nvPr>
            <p:ph type="subTitle" idx="3"/>
          </p:nvPr>
        </p:nvSpPr>
        <p:spPr>
          <a:xfrm>
            <a:off x="4879150" y="2761049"/>
            <a:ext cx="1381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33"/>
          <p:cNvSpPr txBox="1">
            <a:spLocks noGrp="1"/>
          </p:cNvSpPr>
          <p:nvPr>
            <p:ph type="subTitle" idx="4"/>
          </p:nvPr>
        </p:nvSpPr>
        <p:spPr>
          <a:xfrm>
            <a:off x="6833675" y="2760900"/>
            <a:ext cx="1397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3"/>
          <p:cNvSpPr txBox="1">
            <a:spLocks noGrp="1"/>
          </p:cNvSpPr>
          <p:nvPr>
            <p:ph type="subTitle" idx="5"/>
          </p:nvPr>
        </p:nvSpPr>
        <p:spPr>
          <a:xfrm>
            <a:off x="926600" y="2449250"/>
            <a:ext cx="1438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0" name="Google Shape;290;p33"/>
          <p:cNvSpPr txBox="1">
            <a:spLocks noGrp="1"/>
          </p:cNvSpPr>
          <p:nvPr>
            <p:ph type="subTitle" idx="6"/>
          </p:nvPr>
        </p:nvSpPr>
        <p:spPr>
          <a:xfrm>
            <a:off x="2896724" y="2443588"/>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1" name="Google Shape;291;p33"/>
          <p:cNvSpPr txBox="1">
            <a:spLocks noGrp="1"/>
          </p:cNvSpPr>
          <p:nvPr>
            <p:ph type="subTitle" idx="7"/>
          </p:nvPr>
        </p:nvSpPr>
        <p:spPr>
          <a:xfrm>
            <a:off x="4880055" y="2445872"/>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292" name="Google Shape;292;p33"/>
          <p:cNvSpPr txBox="1">
            <a:spLocks noGrp="1"/>
          </p:cNvSpPr>
          <p:nvPr>
            <p:ph type="subTitle" idx="8"/>
          </p:nvPr>
        </p:nvSpPr>
        <p:spPr>
          <a:xfrm>
            <a:off x="6847773" y="2448299"/>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3065023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95"/>
        <p:cNvGrpSpPr/>
        <p:nvPr/>
      </p:nvGrpSpPr>
      <p:grpSpPr>
        <a:xfrm>
          <a:off x="0" y="0"/>
          <a:ext cx="0" cy="0"/>
          <a:chOff x="0" y="0"/>
          <a:chExt cx="0" cy="0"/>
        </a:xfrm>
      </p:grpSpPr>
      <p:sp>
        <p:nvSpPr>
          <p:cNvPr id="196" name="Google Shape;196;p26"/>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7" name="Google Shape;197;p26"/>
          <p:cNvSpPr txBox="1">
            <a:spLocks noGrp="1"/>
          </p:cNvSpPr>
          <p:nvPr>
            <p:ph type="ctrTitle" idx="2"/>
          </p:nvPr>
        </p:nvSpPr>
        <p:spPr>
          <a:xfrm>
            <a:off x="3675800" y="1638900"/>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6"/>
          <p:cNvSpPr txBox="1">
            <a:spLocks noGrp="1"/>
          </p:cNvSpPr>
          <p:nvPr>
            <p:ph type="subTitle" idx="1"/>
          </p:nvPr>
        </p:nvSpPr>
        <p:spPr>
          <a:xfrm>
            <a:off x="3675813" y="2100350"/>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9" name="Google Shape;199;p26"/>
          <p:cNvSpPr txBox="1">
            <a:spLocks noGrp="1"/>
          </p:cNvSpPr>
          <p:nvPr>
            <p:ph type="ctrTitle" idx="3"/>
          </p:nvPr>
        </p:nvSpPr>
        <p:spPr>
          <a:xfrm>
            <a:off x="5921301" y="1628801"/>
            <a:ext cx="1818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6"/>
          <p:cNvSpPr txBox="1">
            <a:spLocks noGrp="1"/>
          </p:cNvSpPr>
          <p:nvPr>
            <p:ph type="subTitle" idx="4"/>
          </p:nvPr>
        </p:nvSpPr>
        <p:spPr>
          <a:xfrm>
            <a:off x="5898455" y="2074101"/>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1" name="Google Shape;201;p26"/>
          <p:cNvSpPr txBox="1">
            <a:spLocks noGrp="1"/>
          </p:cNvSpPr>
          <p:nvPr>
            <p:ph type="ctrTitle" idx="5"/>
          </p:nvPr>
        </p:nvSpPr>
        <p:spPr>
          <a:xfrm>
            <a:off x="1413972" y="1638900"/>
            <a:ext cx="1888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6"/>
          <p:cNvSpPr txBox="1">
            <a:spLocks noGrp="1"/>
          </p:cNvSpPr>
          <p:nvPr>
            <p:ph type="subTitle" idx="6"/>
          </p:nvPr>
        </p:nvSpPr>
        <p:spPr>
          <a:xfrm>
            <a:off x="1416400" y="2100350"/>
            <a:ext cx="1883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3" name="Google Shape;203;p26"/>
          <p:cNvPicPr preferRelativeResize="0"/>
          <p:nvPr/>
        </p:nvPicPr>
        <p:blipFill>
          <a:blip r:embed="rId2">
            <a:alphaModFix/>
          </a:blip>
          <a:stretch>
            <a:fillRect/>
          </a:stretch>
        </p:blipFill>
        <p:spPr>
          <a:xfrm flipH="1">
            <a:off x="-339551" y="-408250"/>
            <a:ext cx="2494901" cy="2251126"/>
          </a:xfrm>
          <a:prstGeom prst="rect">
            <a:avLst/>
          </a:prstGeom>
          <a:noFill/>
          <a:ln>
            <a:noFill/>
          </a:ln>
        </p:spPr>
      </p:pic>
      <p:pic>
        <p:nvPicPr>
          <p:cNvPr id="204" name="Google Shape;204;p26"/>
          <p:cNvPicPr preferRelativeResize="0"/>
          <p:nvPr/>
        </p:nvPicPr>
        <p:blipFill>
          <a:blip r:embed="rId2">
            <a:alphaModFix/>
          </a:blip>
          <a:stretch>
            <a:fillRect/>
          </a:stretch>
        </p:blipFill>
        <p:spPr>
          <a:xfrm flipH="1">
            <a:off x="6944449" y="-571400"/>
            <a:ext cx="2494901" cy="2251126"/>
          </a:xfrm>
          <a:prstGeom prst="rect">
            <a:avLst/>
          </a:prstGeom>
          <a:noFill/>
          <a:ln>
            <a:noFill/>
          </a:ln>
        </p:spPr>
      </p:pic>
      <p:sp>
        <p:nvSpPr>
          <p:cNvPr id="205" name="Google Shape;205;p26"/>
          <p:cNvSpPr txBox="1">
            <a:spLocks noGrp="1"/>
          </p:cNvSpPr>
          <p:nvPr>
            <p:ph type="ctrTitle" idx="7"/>
          </p:nvPr>
        </p:nvSpPr>
        <p:spPr>
          <a:xfrm>
            <a:off x="5920295"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6" name="Google Shape;206;p26"/>
          <p:cNvSpPr txBox="1">
            <a:spLocks noGrp="1"/>
          </p:cNvSpPr>
          <p:nvPr>
            <p:ph type="subTitle" idx="8"/>
          </p:nvPr>
        </p:nvSpPr>
        <p:spPr>
          <a:xfrm>
            <a:off x="5920252"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7" name="Google Shape;207;p26"/>
          <p:cNvSpPr txBox="1">
            <a:spLocks noGrp="1"/>
          </p:cNvSpPr>
          <p:nvPr>
            <p:ph type="ctrTitle" idx="9"/>
          </p:nvPr>
        </p:nvSpPr>
        <p:spPr>
          <a:xfrm>
            <a:off x="1413969"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8" name="Google Shape;208;p26"/>
          <p:cNvSpPr txBox="1">
            <a:spLocks noGrp="1"/>
          </p:cNvSpPr>
          <p:nvPr>
            <p:ph type="subTitle" idx="13"/>
          </p:nvPr>
        </p:nvSpPr>
        <p:spPr>
          <a:xfrm>
            <a:off x="1413926"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9" name="Google Shape;209;p26"/>
          <p:cNvSpPr txBox="1">
            <a:spLocks noGrp="1"/>
          </p:cNvSpPr>
          <p:nvPr>
            <p:ph type="ctrTitle" idx="14"/>
          </p:nvPr>
        </p:nvSpPr>
        <p:spPr>
          <a:xfrm>
            <a:off x="3675843" y="3212913"/>
            <a:ext cx="1841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0" name="Google Shape;210;p26"/>
          <p:cNvSpPr txBox="1">
            <a:spLocks noGrp="1"/>
          </p:cNvSpPr>
          <p:nvPr>
            <p:ph type="subTitle" idx="15"/>
          </p:nvPr>
        </p:nvSpPr>
        <p:spPr>
          <a:xfrm>
            <a:off x="3675800" y="3658212"/>
            <a:ext cx="1841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11" name="Google Shape;211;p26"/>
          <p:cNvSpPr/>
          <p:nvPr/>
        </p:nvSpPr>
        <p:spPr>
          <a:xfrm>
            <a:off x="1366875" y="17058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6077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6077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848675" y="17058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848675" y="3263701"/>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1366875" y="3263700"/>
            <a:ext cx="1982400" cy="11568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1294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293"/>
        <p:cNvGrpSpPr/>
        <p:nvPr/>
      </p:nvGrpSpPr>
      <p:grpSpPr>
        <a:xfrm>
          <a:off x="0" y="0"/>
          <a:ext cx="0" cy="0"/>
          <a:chOff x="0" y="0"/>
          <a:chExt cx="0" cy="0"/>
        </a:xfrm>
      </p:grpSpPr>
      <p:sp>
        <p:nvSpPr>
          <p:cNvPr id="294" name="Google Shape;294;p34"/>
          <p:cNvSpPr txBox="1">
            <a:spLocks noGrp="1"/>
          </p:cNvSpPr>
          <p:nvPr>
            <p:ph type="ctrTitle"/>
          </p:nvPr>
        </p:nvSpPr>
        <p:spPr>
          <a:xfrm flipH="1">
            <a:off x="540000" y="448619"/>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95" name="Google Shape;295;p34"/>
          <p:cNvPicPr preferRelativeResize="0"/>
          <p:nvPr/>
        </p:nvPicPr>
        <p:blipFill>
          <a:blip r:embed="rId2">
            <a:alphaModFix/>
          </a:blip>
          <a:stretch>
            <a:fillRect/>
          </a:stretch>
        </p:blipFill>
        <p:spPr>
          <a:xfrm>
            <a:off x="0" y="0"/>
            <a:ext cx="2300675" cy="2075900"/>
          </a:xfrm>
          <a:prstGeom prst="rect">
            <a:avLst/>
          </a:prstGeom>
          <a:noFill/>
          <a:ln>
            <a:noFill/>
          </a:ln>
        </p:spPr>
      </p:pic>
      <p:sp>
        <p:nvSpPr>
          <p:cNvPr id="296" name="Google Shape;296;p34"/>
          <p:cNvSpPr txBox="1">
            <a:spLocks noGrp="1"/>
          </p:cNvSpPr>
          <p:nvPr>
            <p:ph type="subTitle" idx="1"/>
          </p:nvPr>
        </p:nvSpPr>
        <p:spPr>
          <a:xfrm>
            <a:off x="1526019" y="2570265"/>
            <a:ext cx="1812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34"/>
          <p:cNvSpPr txBox="1">
            <a:spLocks noGrp="1"/>
          </p:cNvSpPr>
          <p:nvPr>
            <p:ph type="subTitle" idx="2"/>
          </p:nvPr>
        </p:nvSpPr>
        <p:spPr>
          <a:xfrm>
            <a:off x="3635401" y="2570272"/>
            <a:ext cx="1873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8" name="Google Shape;298;p34"/>
          <p:cNvSpPr txBox="1">
            <a:spLocks noGrp="1"/>
          </p:cNvSpPr>
          <p:nvPr>
            <p:ph type="subTitle" idx="3"/>
          </p:nvPr>
        </p:nvSpPr>
        <p:spPr>
          <a:xfrm>
            <a:off x="5797968" y="2559605"/>
            <a:ext cx="1850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9" name="Google Shape;299;p34"/>
          <p:cNvSpPr txBox="1">
            <a:spLocks noGrp="1"/>
          </p:cNvSpPr>
          <p:nvPr>
            <p:ph type="subTitle" idx="4"/>
          </p:nvPr>
        </p:nvSpPr>
        <p:spPr>
          <a:xfrm>
            <a:off x="1526019" y="3166668"/>
            <a:ext cx="1812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0" name="Google Shape;300;p34"/>
          <p:cNvSpPr txBox="1">
            <a:spLocks noGrp="1"/>
          </p:cNvSpPr>
          <p:nvPr>
            <p:ph type="subTitle" idx="5"/>
          </p:nvPr>
        </p:nvSpPr>
        <p:spPr>
          <a:xfrm>
            <a:off x="3646051" y="3166668"/>
            <a:ext cx="1851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1" name="Google Shape;301;p34"/>
          <p:cNvSpPr txBox="1">
            <a:spLocks noGrp="1"/>
          </p:cNvSpPr>
          <p:nvPr>
            <p:ph type="subTitle" idx="6"/>
          </p:nvPr>
        </p:nvSpPr>
        <p:spPr>
          <a:xfrm>
            <a:off x="5797968" y="3170098"/>
            <a:ext cx="18507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02" name="Google Shape;302;p3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189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305"/>
        <p:cNvGrpSpPr/>
        <p:nvPr/>
      </p:nvGrpSpPr>
      <p:grpSpPr>
        <a:xfrm>
          <a:off x="0" y="0"/>
          <a:ext cx="0" cy="0"/>
          <a:chOff x="0" y="0"/>
          <a:chExt cx="0" cy="0"/>
        </a:xfrm>
      </p:grpSpPr>
      <p:pic>
        <p:nvPicPr>
          <p:cNvPr id="306" name="Google Shape;306;p35"/>
          <p:cNvPicPr preferRelativeResize="0"/>
          <p:nvPr/>
        </p:nvPicPr>
        <p:blipFill>
          <a:blip r:embed="rId2">
            <a:alphaModFix/>
          </a:blip>
          <a:stretch>
            <a:fillRect/>
          </a:stretch>
        </p:blipFill>
        <p:spPr>
          <a:xfrm>
            <a:off x="-525279" y="-469300"/>
            <a:ext cx="3071650" cy="2771549"/>
          </a:xfrm>
          <a:prstGeom prst="rect">
            <a:avLst/>
          </a:prstGeom>
          <a:noFill/>
          <a:ln>
            <a:noFill/>
          </a:ln>
        </p:spPr>
      </p:pic>
      <p:pic>
        <p:nvPicPr>
          <p:cNvPr id="307" name="Google Shape;307;p35"/>
          <p:cNvPicPr preferRelativeResize="0"/>
          <p:nvPr/>
        </p:nvPicPr>
        <p:blipFill>
          <a:blip r:embed="rId2">
            <a:alphaModFix/>
          </a:blip>
          <a:stretch>
            <a:fillRect/>
          </a:stretch>
        </p:blipFill>
        <p:spPr>
          <a:xfrm flipH="1">
            <a:off x="6605746" y="-468167"/>
            <a:ext cx="3071650" cy="2771549"/>
          </a:xfrm>
          <a:prstGeom prst="rect">
            <a:avLst/>
          </a:prstGeom>
          <a:noFill/>
          <a:ln>
            <a:noFill/>
          </a:ln>
        </p:spPr>
      </p:pic>
      <p:sp>
        <p:nvSpPr>
          <p:cNvPr id="308" name="Google Shape;308;p35"/>
          <p:cNvSpPr txBox="1">
            <a:spLocks noGrp="1"/>
          </p:cNvSpPr>
          <p:nvPr>
            <p:ph type="ctrTitle"/>
          </p:nvPr>
        </p:nvSpPr>
        <p:spPr>
          <a:xfrm flipH="1">
            <a:off x="457200" y="4522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9" name="Google Shape;309;p35"/>
          <p:cNvSpPr txBox="1">
            <a:spLocks noGrp="1"/>
          </p:cNvSpPr>
          <p:nvPr>
            <p:ph type="subTitle" idx="1"/>
          </p:nvPr>
        </p:nvSpPr>
        <p:spPr>
          <a:xfrm>
            <a:off x="560206" y="2951258"/>
            <a:ext cx="2386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0" name="Google Shape;310;p35"/>
          <p:cNvSpPr txBox="1">
            <a:spLocks noGrp="1"/>
          </p:cNvSpPr>
          <p:nvPr>
            <p:ph type="subTitle" idx="2"/>
          </p:nvPr>
        </p:nvSpPr>
        <p:spPr>
          <a:xfrm>
            <a:off x="3390622" y="2951265"/>
            <a:ext cx="23805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1" name="Google Shape;311;p35"/>
          <p:cNvSpPr txBox="1">
            <a:spLocks noGrp="1"/>
          </p:cNvSpPr>
          <p:nvPr>
            <p:ph type="subTitle" idx="3"/>
          </p:nvPr>
        </p:nvSpPr>
        <p:spPr>
          <a:xfrm>
            <a:off x="6232531" y="2953683"/>
            <a:ext cx="2367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2" name="Google Shape;312;p35"/>
          <p:cNvSpPr txBox="1">
            <a:spLocks noGrp="1"/>
          </p:cNvSpPr>
          <p:nvPr>
            <p:ph type="subTitle" idx="4"/>
          </p:nvPr>
        </p:nvSpPr>
        <p:spPr>
          <a:xfrm>
            <a:off x="560200" y="3571274"/>
            <a:ext cx="2386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3" name="Google Shape;313;p35"/>
          <p:cNvSpPr txBox="1">
            <a:spLocks noGrp="1"/>
          </p:cNvSpPr>
          <p:nvPr>
            <p:ph type="subTitle" idx="5"/>
          </p:nvPr>
        </p:nvSpPr>
        <p:spPr>
          <a:xfrm>
            <a:off x="3404151" y="3571274"/>
            <a:ext cx="2353500" cy="39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4" name="Google Shape;314;p35"/>
          <p:cNvSpPr txBox="1">
            <a:spLocks noGrp="1"/>
          </p:cNvSpPr>
          <p:nvPr>
            <p:ph type="subTitle" idx="6"/>
          </p:nvPr>
        </p:nvSpPr>
        <p:spPr>
          <a:xfrm>
            <a:off x="6232531" y="3561605"/>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5" name="Google Shape;315;p35"/>
          <p:cNvSpPr txBox="1">
            <a:spLocks noGrp="1"/>
          </p:cNvSpPr>
          <p:nvPr>
            <p:ph type="subTitle" idx="7"/>
          </p:nvPr>
        </p:nvSpPr>
        <p:spPr>
          <a:xfrm>
            <a:off x="540000" y="2580087"/>
            <a:ext cx="2386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6" name="Google Shape;316;p35"/>
          <p:cNvSpPr txBox="1">
            <a:spLocks noGrp="1"/>
          </p:cNvSpPr>
          <p:nvPr>
            <p:ph type="subTitle" idx="8"/>
          </p:nvPr>
        </p:nvSpPr>
        <p:spPr>
          <a:xfrm>
            <a:off x="3384649" y="2580087"/>
            <a:ext cx="2353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7" name="Google Shape;317;p35"/>
          <p:cNvSpPr txBox="1">
            <a:spLocks noGrp="1"/>
          </p:cNvSpPr>
          <p:nvPr>
            <p:ph type="subTitle" idx="9"/>
          </p:nvPr>
        </p:nvSpPr>
        <p:spPr>
          <a:xfrm>
            <a:off x="6212900" y="2583512"/>
            <a:ext cx="236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318" name="Google Shape;318;p35"/>
          <p:cNvSpPr/>
          <p:nvPr/>
        </p:nvSpPr>
        <p:spPr>
          <a:xfrm>
            <a:off x="61200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291900" y="2551782"/>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463800" y="2551773"/>
            <a:ext cx="2560200" cy="10677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p:nvPr/>
        </p:nvSpPr>
        <p:spPr>
          <a:xfrm>
            <a:off x="61235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2" name="Google Shape;322;p35"/>
          <p:cNvSpPr txBox="1"/>
          <p:nvPr/>
        </p:nvSpPr>
        <p:spPr>
          <a:xfrm>
            <a:off x="467363" y="3619448"/>
            <a:ext cx="2553300" cy="345600"/>
          </a:xfrm>
          <a:prstGeom prst="rect">
            <a:avLst/>
          </a:prstGeom>
          <a:noFill/>
          <a:ln w="19050"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rgbClr val="FFFFFF"/>
              </a:solidFill>
              <a:latin typeface="Squada One"/>
              <a:ea typeface="Squada One"/>
              <a:cs typeface="Squada One"/>
              <a:sym typeface="Squada One"/>
            </a:endParaRPr>
          </a:p>
        </p:txBody>
      </p:sp>
      <p:sp>
        <p:nvSpPr>
          <p:cNvPr id="323" name="Google Shape;323;p35"/>
          <p:cNvSpPr txBox="1"/>
          <p:nvPr/>
        </p:nvSpPr>
        <p:spPr>
          <a:xfrm>
            <a:off x="3295463" y="3619454"/>
            <a:ext cx="2553300" cy="345600"/>
          </a:xfrm>
          <a:prstGeom prst="rect">
            <a:avLst/>
          </a:prstGeom>
          <a:solidFill>
            <a:schemeClr val="lt1"/>
          </a:solidFill>
          <a:ln>
            <a:noFill/>
          </a:ln>
        </p:spPr>
        <p:txBody>
          <a:bodyPr spcFirstLastPara="1" wrap="square" lIns="0" tIns="67600" rIns="0" bIns="0" anchor="t" anchorCtr="0">
            <a:noAutofit/>
          </a:bodyPr>
          <a:lstStyle/>
          <a:p>
            <a:pPr marL="0" marR="0" lvl="0" indent="0" algn="ctr" rtl="0">
              <a:lnSpc>
                <a:spcPct val="100000"/>
              </a:lnSpc>
              <a:spcBef>
                <a:spcPts val="0"/>
              </a:spcBef>
              <a:spcAft>
                <a:spcPts val="0"/>
              </a:spcAft>
              <a:buNone/>
            </a:pPr>
            <a:endParaRPr sz="1600">
              <a:solidFill>
                <a:schemeClr val="dk1"/>
              </a:solidFill>
              <a:latin typeface="Squada One"/>
              <a:ea typeface="Squada One"/>
              <a:cs typeface="Squada One"/>
              <a:sym typeface="Squada One"/>
            </a:endParaRPr>
          </a:p>
        </p:txBody>
      </p:sp>
    </p:spTree>
    <p:extLst>
      <p:ext uri="{BB962C8B-B14F-4D97-AF65-F5344CB8AC3E}">
        <p14:creationId xmlns:p14="http://schemas.microsoft.com/office/powerpoint/2010/main" val="69161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9">
  <p:cSld name="Title and three columns 9">
    <p:spTree>
      <p:nvGrpSpPr>
        <p:cNvPr id="1" name="Shape 478"/>
        <p:cNvGrpSpPr/>
        <p:nvPr/>
      </p:nvGrpSpPr>
      <p:grpSpPr>
        <a:xfrm>
          <a:off x="0" y="0"/>
          <a:ext cx="0" cy="0"/>
          <a:chOff x="0" y="0"/>
          <a:chExt cx="0" cy="0"/>
        </a:xfrm>
      </p:grpSpPr>
      <p:sp>
        <p:nvSpPr>
          <p:cNvPr id="479" name="Google Shape;479;p53"/>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80" name="Google Shape;480;p53"/>
          <p:cNvPicPr preferRelativeResize="0"/>
          <p:nvPr/>
        </p:nvPicPr>
        <p:blipFill>
          <a:blip r:embed="rId2">
            <a:alphaModFix/>
          </a:blip>
          <a:stretch>
            <a:fillRect/>
          </a:stretch>
        </p:blipFill>
        <p:spPr>
          <a:xfrm>
            <a:off x="0" y="0"/>
            <a:ext cx="2300675" cy="2075900"/>
          </a:xfrm>
          <a:prstGeom prst="rect">
            <a:avLst/>
          </a:prstGeom>
          <a:noFill/>
          <a:ln>
            <a:noFill/>
          </a:ln>
        </p:spPr>
      </p:pic>
      <p:sp>
        <p:nvSpPr>
          <p:cNvPr id="481" name="Google Shape;481;p53"/>
          <p:cNvSpPr txBox="1">
            <a:spLocks noGrp="1"/>
          </p:cNvSpPr>
          <p:nvPr>
            <p:ph type="subTitle" idx="1"/>
          </p:nvPr>
        </p:nvSpPr>
        <p:spPr>
          <a:xfrm>
            <a:off x="1758182" y="4055692"/>
            <a:ext cx="1217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2" name="Google Shape;482;p53"/>
          <p:cNvSpPr txBox="1">
            <a:spLocks noGrp="1"/>
          </p:cNvSpPr>
          <p:nvPr>
            <p:ph type="subTitle" idx="2"/>
          </p:nvPr>
        </p:nvSpPr>
        <p:spPr>
          <a:xfrm>
            <a:off x="3939062" y="4070880"/>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3" name="Google Shape;483;p53"/>
          <p:cNvSpPr txBox="1">
            <a:spLocks noGrp="1"/>
          </p:cNvSpPr>
          <p:nvPr>
            <p:ph type="subTitle" idx="3"/>
          </p:nvPr>
        </p:nvSpPr>
        <p:spPr>
          <a:xfrm>
            <a:off x="6187500" y="4069687"/>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4" name="Google Shape;484;p53"/>
          <p:cNvSpPr txBox="1">
            <a:spLocks noGrp="1"/>
          </p:cNvSpPr>
          <p:nvPr>
            <p:ph type="subTitle" idx="4"/>
          </p:nvPr>
        </p:nvSpPr>
        <p:spPr>
          <a:xfrm>
            <a:off x="1743882" y="3729155"/>
            <a:ext cx="12177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485" name="Google Shape;485;p53"/>
          <p:cNvSpPr txBox="1">
            <a:spLocks noGrp="1"/>
          </p:cNvSpPr>
          <p:nvPr>
            <p:ph type="subTitle" idx="5"/>
          </p:nvPr>
        </p:nvSpPr>
        <p:spPr>
          <a:xfrm>
            <a:off x="3939062" y="3733800"/>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486" name="Google Shape;486;p53"/>
          <p:cNvSpPr txBox="1">
            <a:spLocks noGrp="1"/>
          </p:cNvSpPr>
          <p:nvPr>
            <p:ph type="subTitle" idx="6"/>
          </p:nvPr>
        </p:nvSpPr>
        <p:spPr>
          <a:xfrm>
            <a:off x="6187600" y="3733632"/>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1756020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1">
  <p:cSld name="Title and five columns 1">
    <p:spTree>
      <p:nvGrpSpPr>
        <p:cNvPr id="1" name="Shape 515"/>
        <p:cNvGrpSpPr/>
        <p:nvPr/>
      </p:nvGrpSpPr>
      <p:grpSpPr>
        <a:xfrm>
          <a:off x="0" y="0"/>
          <a:ext cx="0" cy="0"/>
          <a:chOff x="0" y="0"/>
          <a:chExt cx="0" cy="0"/>
        </a:xfrm>
      </p:grpSpPr>
      <p:pic>
        <p:nvPicPr>
          <p:cNvPr id="516" name="Google Shape;516;p56"/>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517" name="Google Shape;517;p56"/>
          <p:cNvPicPr preferRelativeResize="0"/>
          <p:nvPr/>
        </p:nvPicPr>
        <p:blipFill>
          <a:blip r:embed="rId2">
            <a:alphaModFix/>
          </a:blip>
          <a:stretch>
            <a:fillRect/>
          </a:stretch>
        </p:blipFill>
        <p:spPr>
          <a:xfrm flipH="1">
            <a:off x="6843325" y="-228600"/>
            <a:ext cx="2300675" cy="2075900"/>
          </a:xfrm>
          <a:prstGeom prst="rect">
            <a:avLst/>
          </a:prstGeom>
          <a:noFill/>
          <a:ln>
            <a:noFill/>
          </a:ln>
        </p:spPr>
      </p:pic>
      <p:sp>
        <p:nvSpPr>
          <p:cNvPr id="518" name="Google Shape;518;p56"/>
          <p:cNvSpPr txBox="1">
            <a:spLocks noGrp="1"/>
          </p:cNvSpPr>
          <p:nvPr>
            <p:ph type="ctrTitle"/>
          </p:nvPr>
        </p:nvSpPr>
        <p:spPr>
          <a:xfrm flipH="1">
            <a:off x="622800" y="454555"/>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9" name="Google Shape;519;p56"/>
          <p:cNvSpPr txBox="1">
            <a:spLocks noGrp="1"/>
          </p:cNvSpPr>
          <p:nvPr>
            <p:ph type="subTitle" idx="1"/>
          </p:nvPr>
        </p:nvSpPr>
        <p:spPr>
          <a:xfrm>
            <a:off x="1573144" y="1489382"/>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0" name="Google Shape;520;p56"/>
          <p:cNvSpPr txBox="1">
            <a:spLocks noGrp="1"/>
          </p:cNvSpPr>
          <p:nvPr>
            <p:ph type="subTitle" idx="2"/>
          </p:nvPr>
        </p:nvSpPr>
        <p:spPr>
          <a:xfrm>
            <a:off x="3787682" y="1491020"/>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1" name="Google Shape;521;p56"/>
          <p:cNvSpPr txBox="1">
            <a:spLocks noGrp="1"/>
          </p:cNvSpPr>
          <p:nvPr>
            <p:ph type="subTitle" idx="3"/>
          </p:nvPr>
        </p:nvSpPr>
        <p:spPr>
          <a:xfrm>
            <a:off x="6064122" y="1493420"/>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2" name="Google Shape;522;p56"/>
          <p:cNvSpPr txBox="1">
            <a:spLocks noGrp="1"/>
          </p:cNvSpPr>
          <p:nvPr>
            <p:ph type="subTitle" idx="4"/>
          </p:nvPr>
        </p:nvSpPr>
        <p:spPr>
          <a:xfrm>
            <a:off x="1573145" y="1060472"/>
            <a:ext cx="1555800" cy="3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3" name="Google Shape;523;p56"/>
          <p:cNvSpPr txBox="1">
            <a:spLocks noGrp="1"/>
          </p:cNvSpPr>
          <p:nvPr>
            <p:ph type="subTitle" idx="5"/>
          </p:nvPr>
        </p:nvSpPr>
        <p:spPr>
          <a:xfrm>
            <a:off x="3787824" y="1072622"/>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4" name="Google Shape;524;p56"/>
          <p:cNvSpPr txBox="1">
            <a:spLocks noGrp="1"/>
          </p:cNvSpPr>
          <p:nvPr>
            <p:ph type="subTitle" idx="6"/>
          </p:nvPr>
        </p:nvSpPr>
        <p:spPr>
          <a:xfrm>
            <a:off x="6064270" y="1065510"/>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5" name="Google Shape;525;p56"/>
          <p:cNvSpPr txBox="1">
            <a:spLocks noGrp="1"/>
          </p:cNvSpPr>
          <p:nvPr>
            <p:ph type="subTitle" idx="7"/>
          </p:nvPr>
        </p:nvSpPr>
        <p:spPr>
          <a:xfrm>
            <a:off x="2692432" y="4157457"/>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6" name="Google Shape;526;p56"/>
          <p:cNvSpPr txBox="1">
            <a:spLocks noGrp="1"/>
          </p:cNvSpPr>
          <p:nvPr>
            <p:ph type="subTitle" idx="8"/>
          </p:nvPr>
        </p:nvSpPr>
        <p:spPr>
          <a:xfrm>
            <a:off x="4906147" y="4138965"/>
            <a:ext cx="1555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27" name="Google Shape;527;p56"/>
          <p:cNvSpPr txBox="1">
            <a:spLocks noGrp="1"/>
          </p:cNvSpPr>
          <p:nvPr>
            <p:ph type="subTitle" idx="9"/>
          </p:nvPr>
        </p:nvSpPr>
        <p:spPr>
          <a:xfrm>
            <a:off x="2692574" y="3773185"/>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528" name="Google Shape;528;p56"/>
          <p:cNvSpPr txBox="1">
            <a:spLocks noGrp="1"/>
          </p:cNvSpPr>
          <p:nvPr>
            <p:ph type="subTitle" idx="13"/>
          </p:nvPr>
        </p:nvSpPr>
        <p:spPr>
          <a:xfrm>
            <a:off x="4906295" y="3774166"/>
            <a:ext cx="15558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extLst>
      <p:ext uri="{BB962C8B-B14F-4D97-AF65-F5344CB8AC3E}">
        <p14:creationId xmlns:p14="http://schemas.microsoft.com/office/powerpoint/2010/main" val="271132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529"/>
        <p:cNvGrpSpPr/>
        <p:nvPr/>
      </p:nvGrpSpPr>
      <p:grpSpPr>
        <a:xfrm>
          <a:off x="0" y="0"/>
          <a:ext cx="0" cy="0"/>
          <a:chOff x="0" y="0"/>
          <a:chExt cx="0" cy="0"/>
        </a:xfrm>
      </p:grpSpPr>
      <p:sp>
        <p:nvSpPr>
          <p:cNvPr id="530" name="Google Shape;530;p57"/>
          <p:cNvSpPr txBox="1">
            <a:spLocks noGrp="1"/>
          </p:cNvSpPr>
          <p:nvPr>
            <p:ph type="ctrTitle"/>
          </p:nvPr>
        </p:nvSpPr>
        <p:spPr>
          <a:xfrm flipH="1">
            <a:off x="457200" y="444899"/>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531" name="Google Shape;531;p57"/>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532" name="Google Shape;532;p57"/>
          <p:cNvPicPr preferRelativeResize="0"/>
          <p:nvPr/>
        </p:nvPicPr>
        <p:blipFill>
          <a:blip r:embed="rId2">
            <a:alphaModFix/>
          </a:blip>
          <a:stretch>
            <a:fillRect/>
          </a:stretch>
        </p:blipFill>
        <p:spPr>
          <a:xfrm>
            <a:off x="-820369" y="-796531"/>
            <a:ext cx="3139825" cy="2833049"/>
          </a:xfrm>
          <a:prstGeom prst="rect">
            <a:avLst/>
          </a:prstGeom>
          <a:noFill/>
          <a:ln>
            <a:noFill/>
          </a:ln>
        </p:spPr>
      </p:pic>
    </p:spTree>
    <p:extLst>
      <p:ext uri="{BB962C8B-B14F-4D97-AF65-F5344CB8AC3E}">
        <p14:creationId xmlns:p14="http://schemas.microsoft.com/office/powerpoint/2010/main" val="667604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CUSTOM_36">
    <p:spTree>
      <p:nvGrpSpPr>
        <p:cNvPr id="1" name="Shape 94"/>
        <p:cNvGrpSpPr/>
        <p:nvPr/>
      </p:nvGrpSpPr>
      <p:grpSpPr>
        <a:xfrm>
          <a:off x="0" y="0"/>
          <a:ext cx="0" cy="0"/>
          <a:chOff x="0" y="0"/>
          <a:chExt cx="0" cy="0"/>
        </a:xfrm>
      </p:grpSpPr>
      <p:sp>
        <p:nvSpPr>
          <p:cNvPr id="95" name="Google Shape;95;p14"/>
          <p:cNvSpPr txBox="1">
            <a:spLocks noGrp="1"/>
          </p:cNvSpPr>
          <p:nvPr>
            <p:ph type="ctrTitle"/>
          </p:nvPr>
        </p:nvSpPr>
        <p:spPr>
          <a:xfrm>
            <a:off x="657228" y="1778585"/>
            <a:ext cx="19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1"/>
          </p:nvPr>
        </p:nvSpPr>
        <p:spPr>
          <a:xfrm>
            <a:off x="657228" y="2252441"/>
            <a:ext cx="19593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4"/>
          <p:cNvSpPr txBox="1">
            <a:spLocks noGrp="1"/>
          </p:cNvSpPr>
          <p:nvPr>
            <p:ph type="ctrTitle" idx="2"/>
          </p:nvPr>
        </p:nvSpPr>
        <p:spPr>
          <a:xfrm>
            <a:off x="693636" y="3580934"/>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3"/>
          </p:nvPr>
        </p:nvSpPr>
        <p:spPr>
          <a:xfrm>
            <a:off x="693636"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4"/>
          <p:cNvSpPr txBox="1">
            <a:spLocks noGrp="1"/>
          </p:cNvSpPr>
          <p:nvPr>
            <p:ph type="ctrTitle" idx="4"/>
          </p:nvPr>
        </p:nvSpPr>
        <p:spPr>
          <a:xfrm>
            <a:off x="3207532" y="1784778"/>
            <a:ext cx="1799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5"/>
          </p:nvPr>
        </p:nvSpPr>
        <p:spPr>
          <a:xfrm>
            <a:off x="3188332" y="2252437"/>
            <a:ext cx="183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4"/>
          <p:cNvSpPr txBox="1">
            <a:spLocks noGrp="1"/>
          </p:cNvSpPr>
          <p:nvPr>
            <p:ph type="ctrTitle" idx="6"/>
          </p:nvPr>
        </p:nvSpPr>
        <p:spPr>
          <a:xfrm>
            <a:off x="3233530" y="3580934"/>
            <a:ext cx="1753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4"/>
          <p:cNvSpPr txBox="1">
            <a:spLocks noGrp="1"/>
          </p:cNvSpPr>
          <p:nvPr>
            <p:ph type="subTitle" idx="7"/>
          </p:nvPr>
        </p:nvSpPr>
        <p:spPr>
          <a:xfrm>
            <a:off x="3157180" y="4036206"/>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8"/>
          </p:nvPr>
        </p:nvSpPr>
        <p:spPr>
          <a:xfrm>
            <a:off x="579450" y="401450"/>
            <a:ext cx="45930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04" name="Google Shape;104;p14"/>
          <p:cNvSpPr txBox="1">
            <a:spLocks noGrp="1"/>
          </p:cNvSpPr>
          <p:nvPr>
            <p:ph type="title" idx="9" hasCustomPrompt="1"/>
          </p:nvPr>
        </p:nvSpPr>
        <p:spPr>
          <a:xfrm>
            <a:off x="683628" y="1358010"/>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4"/>
          <p:cNvSpPr txBox="1">
            <a:spLocks noGrp="1"/>
          </p:cNvSpPr>
          <p:nvPr>
            <p:ph type="title" idx="13" hasCustomPrompt="1"/>
          </p:nvPr>
        </p:nvSpPr>
        <p:spPr>
          <a:xfrm>
            <a:off x="693636" y="3141768"/>
            <a:ext cx="1906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4"/>
          <p:cNvSpPr txBox="1">
            <a:spLocks noGrp="1"/>
          </p:cNvSpPr>
          <p:nvPr>
            <p:ph type="title" idx="14" hasCustomPrompt="1"/>
          </p:nvPr>
        </p:nvSpPr>
        <p:spPr>
          <a:xfrm>
            <a:off x="3180682" y="1370400"/>
            <a:ext cx="1853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14"/>
          <p:cNvSpPr txBox="1">
            <a:spLocks noGrp="1"/>
          </p:cNvSpPr>
          <p:nvPr>
            <p:ph type="title" idx="15" hasCustomPrompt="1"/>
          </p:nvPr>
        </p:nvSpPr>
        <p:spPr>
          <a:xfrm>
            <a:off x="3233530" y="314177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8" name="Google Shape;108;p14"/>
          <p:cNvPicPr preferRelativeResize="0"/>
          <p:nvPr/>
        </p:nvPicPr>
        <p:blipFill>
          <a:blip r:embed="rId2">
            <a:alphaModFix/>
          </a:blip>
          <a:stretch>
            <a:fillRect/>
          </a:stretch>
        </p:blipFill>
        <p:spPr>
          <a:xfrm rot="10800000">
            <a:off x="5341276" y="2195283"/>
            <a:ext cx="3802725" cy="3431200"/>
          </a:xfrm>
          <a:prstGeom prst="rect">
            <a:avLst/>
          </a:prstGeom>
          <a:noFill/>
          <a:ln>
            <a:noFill/>
          </a:ln>
        </p:spPr>
      </p:pic>
      <p:pic>
        <p:nvPicPr>
          <p:cNvPr id="109" name="Google Shape;109;p14"/>
          <p:cNvPicPr preferRelativeResize="0"/>
          <p:nvPr/>
        </p:nvPicPr>
        <p:blipFill>
          <a:blip r:embed="rId2">
            <a:alphaModFix/>
          </a:blip>
          <a:stretch>
            <a:fillRect/>
          </a:stretch>
        </p:blipFill>
        <p:spPr>
          <a:xfrm flipH="1">
            <a:off x="5341276" y="-482985"/>
            <a:ext cx="3802725" cy="3431200"/>
          </a:xfrm>
          <a:prstGeom prst="rect">
            <a:avLst/>
          </a:prstGeom>
          <a:noFill/>
          <a:ln>
            <a:noFill/>
          </a:ln>
        </p:spPr>
      </p:pic>
      <p:sp>
        <p:nvSpPr>
          <p:cNvPr id="110" name="Google Shape;110;p14"/>
          <p:cNvSpPr/>
          <p:nvPr/>
        </p:nvSpPr>
        <p:spPr>
          <a:xfrm>
            <a:off x="3042082"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81586"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79457" y="12638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3045130" y="3037375"/>
            <a:ext cx="2130600" cy="1661100"/>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CUSTOM_8">
    <p:spTree>
      <p:nvGrpSpPr>
        <p:cNvPr id="1" name="Shape 114"/>
        <p:cNvGrpSpPr/>
        <p:nvPr/>
      </p:nvGrpSpPr>
      <p:grpSpPr>
        <a:xfrm>
          <a:off x="0" y="0"/>
          <a:ext cx="0" cy="0"/>
          <a:chOff x="0" y="0"/>
          <a:chExt cx="0" cy="0"/>
        </a:xfrm>
      </p:grpSpPr>
      <p:sp>
        <p:nvSpPr>
          <p:cNvPr id="115" name="Google Shape;115;p15"/>
          <p:cNvSpPr txBox="1">
            <a:spLocks noGrp="1"/>
          </p:cNvSpPr>
          <p:nvPr>
            <p:ph type="subTitle" idx="1"/>
          </p:nvPr>
        </p:nvSpPr>
        <p:spPr>
          <a:xfrm>
            <a:off x="2722955" y="3329200"/>
            <a:ext cx="36981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16" name="Google Shape;116;p15"/>
          <p:cNvSpPr txBox="1">
            <a:spLocks noGrp="1"/>
          </p:cNvSpPr>
          <p:nvPr>
            <p:ph type="ctrTitle"/>
          </p:nvPr>
        </p:nvSpPr>
        <p:spPr>
          <a:xfrm>
            <a:off x="1710150" y="1328125"/>
            <a:ext cx="5723700" cy="1864500"/>
          </a:xfrm>
          <a:prstGeom prst="rect">
            <a:avLst/>
          </a:prstGeom>
        </p:spPr>
        <p:txBody>
          <a:bodyPr spcFirstLastPara="1" wrap="square" lIns="91425" tIns="91425" rIns="91425" bIns="91425" anchor="ctr" anchorCtr="0">
            <a:noAutofit/>
          </a:bodyPr>
          <a:lstStyle>
            <a:lvl1pPr lvl="0" algn="ct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17" name="Google Shape;117;p15"/>
          <p:cNvPicPr preferRelativeResize="0"/>
          <p:nvPr/>
        </p:nvPicPr>
        <p:blipFill>
          <a:blip r:embed="rId2">
            <a:alphaModFix/>
          </a:blip>
          <a:stretch>
            <a:fillRect/>
          </a:stretch>
        </p:blipFill>
        <p:spPr>
          <a:xfrm>
            <a:off x="-1079774" y="-405667"/>
            <a:ext cx="3802725" cy="3431200"/>
          </a:xfrm>
          <a:prstGeom prst="rect">
            <a:avLst/>
          </a:prstGeom>
          <a:noFill/>
          <a:ln>
            <a:noFill/>
          </a:ln>
        </p:spPr>
      </p:pic>
      <p:pic>
        <p:nvPicPr>
          <p:cNvPr id="118" name="Google Shape;118;p15"/>
          <p:cNvPicPr preferRelativeResize="0"/>
          <p:nvPr/>
        </p:nvPicPr>
        <p:blipFill>
          <a:blip r:embed="rId2">
            <a:alphaModFix/>
          </a:blip>
          <a:stretch>
            <a:fillRect/>
          </a:stretch>
        </p:blipFill>
        <p:spPr>
          <a:xfrm rot="10800000">
            <a:off x="5988976" y="2112358"/>
            <a:ext cx="3802725" cy="343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2">
  <p:cSld name="CUSTOM_32">
    <p:spTree>
      <p:nvGrpSpPr>
        <p:cNvPr id="1" name="Shape 119"/>
        <p:cNvGrpSpPr/>
        <p:nvPr/>
      </p:nvGrpSpPr>
      <p:grpSpPr>
        <a:xfrm>
          <a:off x="0" y="0"/>
          <a:ext cx="0" cy="0"/>
          <a:chOff x="0" y="0"/>
          <a:chExt cx="0" cy="0"/>
        </a:xfrm>
      </p:grpSpPr>
      <p:sp>
        <p:nvSpPr>
          <p:cNvPr id="120" name="Google Shape;120;p16"/>
          <p:cNvSpPr txBox="1">
            <a:spLocks noGrp="1"/>
          </p:cNvSpPr>
          <p:nvPr>
            <p:ph type="subTitle" idx="1"/>
          </p:nvPr>
        </p:nvSpPr>
        <p:spPr>
          <a:xfrm>
            <a:off x="4511650" y="3131900"/>
            <a:ext cx="37179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Arial"/>
              <a:buChar char="-"/>
              <a:defRPr sz="1600"/>
            </a:lvl1pPr>
            <a:lvl2pPr lvl="1" algn="ctr" rtl="0">
              <a:lnSpc>
                <a:spcPct val="100000"/>
              </a:lnSpc>
              <a:spcBef>
                <a:spcPts val="0"/>
              </a:spcBef>
              <a:spcAft>
                <a:spcPts val="0"/>
              </a:spcAft>
              <a:buClr>
                <a:schemeClr val="dk1"/>
              </a:buClr>
              <a:buSzPts val="1400"/>
              <a:buFont typeface="Arial"/>
              <a:buChar char="-"/>
              <a:defRPr sz="1000"/>
            </a:lvl2pPr>
            <a:lvl3pPr lvl="2" algn="ctr" rtl="0">
              <a:lnSpc>
                <a:spcPct val="100000"/>
              </a:lnSpc>
              <a:spcBef>
                <a:spcPts val="0"/>
              </a:spcBef>
              <a:spcAft>
                <a:spcPts val="0"/>
              </a:spcAft>
              <a:buClr>
                <a:schemeClr val="dk1"/>
              </a:buClr>
              <a:buSzPts val="1400"/>
              <a:buFont typeface="Arial"/>
              <a:buChar char="-"/>
              <a:defRPr sz="1000"/>
            </a:lvl3pPr>
            <a:lvl4pPr lvl="3" algn="ctr" rtl="0">
              <a:lnSpc>
                <a:spcPct val="100000"/>
              </a:lnSpc>
              <a:spcBef>
                <a:spcPts val="0"/>
              </a:spcBef>
              <a:spcAft>
                <a:spcPts val="0"/>
              </a:spcAft>
              <a:buClr>
                <a:schemeClr val="dk1"/>
              </a:buClr>
              <a:buSzPts val="1400"/>
              <a:buFont typeface="Arial"/>
              <a:buChar char="-"/>
              <a:defRPr sz="1000"/>
            </a:lvl4pPr>
            <a:lvl5pPr lvl="4" algn="ctr" rtl="0">
              <a:lnSpc>
                <a:spcPct val="100000"/>
              </a:lnSpc>
              <a:spcBef>
                <a:spcPts val="0"/>
              </a:spcBef>
              <a:spcAft>
                <a:spcPts val="0"/>
              </a:spcAft>
              <a:buClr>
                <a:schemeClr val="dk1"/>
              </a:buClr>
              <a:buSzPts val="1400"/>
              <a:buFont typeface="Arial"/>
              <a:buChar char="-"/>
              <a:defRPr sz="1000"/>
            </a:lvl5pPr>
            <a:lvl6pPr lvl="5" algn="ctr" rtl="0">
              <a:lnSpc>
                <a:spcPct val="100000"/>
              </a:lnSpc>
              <a:spcBef>
                <a:spcPts val="0"/>
              </a:spcBef>
              <a:spcAft>
                <a:spcPts val="0"/>
              </a:spcAft>
              <a:buClr>
                <a:schemeClr val="dk1"/>
              </a:buClr>
              <a:buSzPts val="1400"/>
              <a:buFont typeface="Arial"/>
              <a:buChar char="-"/>
              <a:defRPr sz="1000"/>
            </a:lvl6pPr>
            <a:lvl7pPr lvl="6" algn="ctr" rtl="0">
              <a:lnSpc>
                <a:spcPct val="100000"/>
              </a:lnSpc>
              <a:spcBef>
                <a:spcPts val="0"/>
              </a:spcBef>
              <a:spcAft>
                <a:spcPts val="0"/>
              </a:spcAft>
              <a:buClr>
                <a:schemeClr val="dk1"/>
              </a:buClr>
              <a:buSzPts val="1400"/>
              <a:buFont typeface="Arial"/>
              <a:buChar char="-"/>
              <a:defRPr sz="1000"/>
            </a:lvl7pPr>
            <a:lvl8pPr lvl="7" algn="ctr" rtl="0">
              <a:lnSpc>
                <a:spcPct val="100000"/>
              </a:lnSpc>
              <a:spcBef>
                <a:spcPts val="0"/>
              </a:spcBef>
              <a:spcAft>
                <a:spcPts val="0"/>
              </a:spcAft>
              <a:buClr>
                <a:schemeClr val="dk1"/>
              </a:buClr>
              <a:buSzPts val="1400"/>
              <a:buFont typeface="Arial"/>
              <a:buChar char="-"/>
              <a:defRPr sz="1000"/>
            </a:lvl8pPr>
            <a:lvl9pPr lvl="8" algn="ctr" rtl="0">
              <a:lnSpc>
                <a:spcPct val="100000"/>
              </a:lnSpc>
              <a:spcBef>
                <a:spcPts val="0"/>
              </a:spcBef>
              <a:spcAft>
                <a:spcPts val="0"/>
              </a:spcAft>
              <a:buClr>
                <a:schemeClr val="dk1"/>
              </a:buClr>
              <a:buSzPts val="1400"/>
              <a:buFont typeface="Arial"/>
              <a:buChar char="-"/>
              <a:defRPr sz="1000"/>
            </a:lvl9pPr>
          </a:lstStyle>
          <a:p>
            <a:endParaRPr/>
          </a:p>
        </p:txBody>
      </p:sp>
      <p:sp>
        <p:nvSpPr>
          <p:cNvPr id="121" name="Google Shape;121;p16"/>
          <p:cNvSpPr txBox="1">
            <a:spLocks noGrp="1"/>
          </p:cNvSpPr>
          <p:nvPr>
            <p:ph type="ctrTitle"/>
          </p:nvPr>
        </p:nvSpPr>
        <p:spPr>
          <a:xfrm>
            <a:off x="4511650" y="1054625"/>
            <a:ext cx="3717900" cy="1864500"/>
          </a:xfrm>
          <a:prstGeom prst="rect">
            <a:avLst/>
          </a:prstGeom>
        </p:spPr>
        <p:txBody>
          <a:bodyPr spcFirstLastPara="1" wrap="square" lIns="91425" tIns="91425" rIns="91425" bIns="91425" anchor="ctr" anchorCtr="0">
            <a:noAutofit/>
          </a:bodyPr>
          <a:lstStyle>
            <a:lvl1pPr lvl="0" algn="r" rtl="0">
              <a:spcBef>
                <a:spcPts val="340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122" name="Google Shape;122;p16"/>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123" name="Google Shape;123;p16"/>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bg1"/>
            </a:gs>
            <a:gs pos="0">
              <a:schemeClr val="accent2"/>
            </a:gs>
          </a:gsLst>
          <a:lin ang="5400012"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Light"/>
              <a:buChar char="●"/>
              <a:defRPr sz="1800">
                <a:solidFill>
                  <a:schemeClr val="lt1"/>
                </a:solidFill>
                <a:latin typeface="Roboto Condensed Light"/>
                <a:ea typeface="Roboto Condensed Light"/>
                <a:cs typeface="Roboto Condensed Light"/>
                <a:sym typeface="Roboto Condensed Light"/>
              </a:defRPr>
            </a:lvl1pPr>
            <a:lvl2pPr marL="914400" lvl="1"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2pPr>
            <a:lvl3pPr marL="1371600" lvl="2"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3pPr>
            <a:lvl4pPr marL="1828800" lvl="3"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4pPr>
            <a:lvl5pPr marL="2286000" lvl="4"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5pPr>
            <a:lvl6pPr marL="2743200" lvl="5"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6pPr>
            <a:lvl7pPr marL="3200400" lvl="6"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7pPr>
            <a:lvl8pPr marL="3657600" lvl="7" indent="-317500">
              <a:lnSpc>
                <a:spcPct val="115000"/>
              </a:lnSpc>
              <a:spcBef>
                <a:spcPts val="1600"/>
              </a:spcBef>
              <a:spcAft>
                <a:spcPts val="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8pPr>
            <a:lvl9pPr marL="4114800" lvl="8" indent="-317500">
              <a:lnSpc>
                <a:spcPct val="115000"/>
              </a:lnSpc>
              <a:spcBef>
                <a:spcPts val="1600"/>
              </a:spcBef>
              <a:spcAft>
                <a:spcPts val="1600"/>
              </a:spcAft>
              <a:buClr>
                <a:schemeClr val="lt1"/>
              </a:buClr>
              <a:buSzPts val="1400"/>
              <a:buFont typeface="Roboto Condensed Light"/>
              <a:buChar char="■"/>
              <a:defRPr>
                <a:solidFill>
                  <a:schemeClr val="lt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0" r:id="rId7"/>
    <p:sldLayoutId id="2147483661" r:id="rId8"/>
    <p:sldLayoutId id="2147483662" r:id="rId9"/>
    <p:sldLayoutId id="2147483674" r:id="rId10"/>
    <p:sldLayoutId id="2147483696" r:id="rId11"/>
    <p:sldLayoutId id="2147483709" r:id="rId12"/>
    <p:sldLayoutId id="2147483710"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2"/>
          <p:cNvSpPr txBox="1">
            <a:spLocks noGrp="1"/>
          </p:cNvSpPr>
          <p:nvPr>
            <p:ph type="title"/>
          </p:nvPr>
        </p:nvSpPr>
        <p:spPr>
          <a:xfrm>
            <a:off x="595424" y="582983"/>
            <a:ext cx="8229600" cy="22241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smtClean="0"/>
              <a:t>SOUTENANCE DE MEMOIRE 2022 - 2023 </a:t>
            </a:r>
            <a:endParaRPr b="1" dirty="0"/>
          </a:p>
        </p:txBody>
      </p:sp>
      <p:sp>
        <p:nvSpPr>
          <p:cNvPr id="762" name="Google Shape;762;p92"/>
          <p:cNvSpPr txBox="1">
            <a:spLocks noGrp="1"/>
          </p:cNvSpPr>
          <p:nvPr>
            <p:ph type="subTitle" idx="1"/>
          </p:nvPr>
        </p:nvSpPr>
        <p:spPr>
          <a:xfrm>
            <a:off x="777860" y="4171104"/>
            <a:ext cx="6158429" cy="6873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dirty="0" smtClean="0"/>
              <a:t>ISAKA WAKILONGO Eug</a:t>
            </a:r>
            <a:r>
              <a:rPr lang="fr-FR" sz="2800" b="1" dirty="0" err="1" smtClean="0"/>
              <a:t>ène</a:t>
            </a:r>
            <a:endParaRPr sz="3200" b="1" dirty="0"/>
          </a:p>
        </p:txBody>
      </p:sp>
      <p:sp>
        <p:nvSpPr>
          <p:cNvPr id="2" name="TextBox 1"/>
          <p:cNvSpPr txBox="1"/>
          <p:nvPr/>
        </p:nvSpPr>
        <p:spPr>
          <a:xfrm>
            <a:off x="2730409" y="3129662"/>
            <a:ext cx="2275367" cy="707886"/>
          </a:xfrm>
          <a:prstGeom prst="rect">
            <a:avLst/>
          </a:prstGeom>
          <a:noFill/>
        </p:spPr>
        <p:txBody>
          <a:bodyPr wrap="square" rtlCol="0">
            <a:spAutoFit/>
          </a:bodyPr>
          <a:lstStyle/>
          <a:p>
            <a:pPr algn="ctr"/>
            <a:r>
              <a:rPr lang="fr-FR" sz="4000" dirty="0" smtClean="0">
                <a:solidFill>
                  <a:schemeClr val="bg1"/>
                </a:solidFill>
              </a:rPr>
              <a:t>Par</a:t>
            </a:r>
            <a:endParaRPr lang="en-US" sz="40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761" y="2700669"/>
            <a:ext cx="1896990" cy="22833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61"/>
                                        </p:tgtEl>
                                        <p:attrNameLst>
                                          <p:attrName>style.visibility</p:attrName>
                                        </p:attrNameLst>
                                      </p:cBhvr>
                                      <p:to>
                                        <p:strVal val="visible"/>
                                      </p:to>
                                    </p:set>
                                    <p:anim calcmode="lin" valueType="num">
                                      <p:cBhvr>
                                        <p:cTn id="7" dur="500" fill="hold"/>
                                        <p:tgtEl>
                                          <p:spTgt spid="761"/>
                                        </p:tgtEl>
                                        <p:attrNameLst>
                                          <p:attrName>ppt_w</p:attrName>
                                        </p:attrNameLst>
                                      </p:cBhvr>
                                      <p:tavLst>
                                        <p:tav tm="0">
                                          <p:val>
                                            <p:fltVal val="0"/>
                                          </p:val>
                                        </p:tav>
                                        <p:tav tm="100000">
                                          <p:val>
                                            <p:strVal val="#ppt_w"/>
                                          </p:val>
                                        </p:tav>
                                      </p:tavLst>
                                    </p:anim>
                                    <p:anim calcmode="lin" valueType="num">
                                      <p:cBhvr>
                                        <p:cTn id="8" dur="500" fill="hold"/>
                                        <p:tgtEl>
                                          <p:spTgt spid="761"/>
                                        </p:tgtEl>
                                        <p:attrNameLst>
                                          <p:attrName>ppt_h</p:attrName>
                                        </p:attrNameLst>
                                      </p:cBhvr>
                                      <p:tavLst>
                                        <p:tav tm="0">
                                          <p:val>
                                            <p:fltVal val="0"/>
                                          </p:val>
                                        </p:tav>
                                        <p:tav tm="100000">
                                          <p:val>
                                            <p:strVal val="#ppt_h"/>
                                          </p:val>
                                        </p:tav>
                                      </p:tavLst>
                                    </p:anim>
                                    <p:animEffect transition="in" filter="fade">
                                      <p:cBhvr>
                                        <p:cTn id="9" dur="500"/>
                                        <p:tgtEl>
                                          <p:spTgt spid="7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62">
                                            <p:txEl>
                                              <p:pRg st="0" end="0"/>
                                            </p:txEl>
                                          </p:spTgt>
                                        </p:tgtEl>
                                        <p:attrNameLst>
                                          <p:attrName>style.visibility</p:attrName>
                                        </p:attrNameLst>
                                      </p:cBhvr>
                                      <p:to>
                                        <p:strVal val="visible"/>
                                      </p:to>
                                    </p:set>
                                    <p:anim calcmode="lin" valueType="num">
                                      <p:cBhvr>
                                        <p:cTn id="19" dur="500" fill="hold"/>
                                        <p:tgtEl>
                                          <p:spTgt spid="762">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62">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76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p:bldP spid="762"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22"/>
          <p:cNvSpPr txBox="1">
            <a:spLocks noGrp="1"/>
          </p:cNvSpPr>
          <p:nvPr>
            <p:ph type="ctrTitle"/>
          </p:nvPr>
        </p:nvSpPr>
        <p:spPr>
          <a:xfrm flipH="1">
            <a:off x="-1" y="1399649"/>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METHODES</a:t>
            </a:r>
            <a:endParaRPr b="1" dirty="0"/>
          </a:p>
        </p:txBody>
      </p:sp>
      <p:sp>
        <p:nvSpPr>
          <p:cNvPr id="1197" name="Google Shape;1197;p122"/>
          <p:cNvSpPr txBox="1">
            <a:spLocks noGrp="1"/>
          </p:cNvSpPr>
          <p:nvPr>
            <p:ph type="subTitle" idx="1"/>
          </p:nvPr>
        </p:nvSpPr>
        <p:spPr>
          <a:xfrm>
            <a:off x="429214" y="2567888"/>
            <a:ext cx="2476670" cy="990895"/>
          </a:xfrm>
          <a:prstGeom prst="rect">
            <a:avLst/>
          </a:prstGeom>
        </p:spPr>
        <p:txBody>
          <a:bodyPr spcFirstLastPara="1" wrap="square" lIns="91425" tIns="91425" rIns="91425" bIns="91425" anchor="t" anchorCtr="0">
            <a:noAutofit/>
          </a:bodyPr>
          <a:lstStyle/>
          <a:p>
            <a:pPr marL="0" lvl="0" indent="0">
              <a:buClr>
                <a:schemeClr val="dk1"/>
              </a:buClr>
              <a:buSzPts val="1100"/>
            </a:pPr>
            <a:r>
              <a:rPr lang="fr-CD" dirty="0"/>
              <a:t>C</a:t>
            </a:r>
            <a:r>
              <a:rPr lang="fr-CD" dirty="0" smtClean="0"/>
              <a:t>omprendre </a:t>
            </a:r>
            <a:r>
              <a:rPr lang="fr-CD" dirty="0"/>
              <a:t>le processus d’affectation et de gestion des présences des étudiants au sein de l’ISP/Bukavu</a:t>
            </a:r>
            <a:endParaRPr dirty="0"/>
          </a:p>
        </p:txBody>
      </p:sp>
      <p:sp>
        <p:nvSpPr>
          <p:cNvPr id="1198" name="Google Shape;1198;p122"/>
          <p:cNvSpPr txBox="1">
            <a:spLocks noGrp="1"/>
          </p:cNvSpPr>
          <p:nvPr>
            <p:ph type="subTitle" idx="2"/>
          </p:nvPr>
        </p:nvSpPr>
        <p:spPr>
          <a:xfrm>
            <a:off x="3377151" y="2567888"/>
            <a:ext cx="2380500" cy="1003385"/>
          </a:xfrm>
          <a:prstGeom prst="rect">
            <a:avLst/>
          </a:prstGeom>
        </p:spPr>
        <p:txBody>
          <a:bodyPr spcFirstLastPara="1" wrap="square" lIns="91425" tIns="91425" rIns="91425" bIns="91425" anchor="t" anchorCtr="0">
            <a:noAutofit/>
          </a:bodyPr>
          <a:lstStyle/>
          <a:p>
            <a:pPr marL="0" lvl="0" indent="0">
              <a:buClr>
                <a:schemeClr val="dk1"/>
              </a:buClr>
              <a:buSzPts val="1100"/>
            </a:pPr>
            <a:r>
              <a:rPr lang="fr-CD" dirty="0"/>
              <a:t>F</a:t>
            </a:r>
            <a:r>
              <a:rPr lang="fr-CD" dirty="0" smtClean="0"/>
              <a:t>ormaliser </a:t>
            </a:r>
            <a:r>
              <a:rPr lang="fr-CD" dirty="0"/>
              <a:t>(modéliser) notre système de gestion de présence des étudiants dans les salles d’examen</a:t>
            </a:r>
            <a:endParaRPr dirty="0"/>
          </a:p>
        </p:txBody>
      </p:sp>
      <p:sp>
        <p:nvSpPr>
          <p:cNvPr id="1199" name="Google Shape;1199;p122"/>
          <p:cNvSpPr txBox="1">
            <a:spLocks noGrp="1"/>
          </p:cNvSpPr>
          <p:nvPr>
            <p:ph type="subTitle" idx="3"/>
          </p:nvPr>
        </p:nvSpPr>
        <p:spPr>
          <a:xfrm>
            <a:off x="6228917" y="2567301"/>
            <a:ext cx="2370613" cy="1025108"/>
          </a:xfrm>
          <a:prstGeom prst="rect">
            <a:avLst/>
          </a:prstGeom>
        </p:spPr>
        <p:txBody>
          <a:bodyPr spcFirstLastPara="1" wrap="square" lIns="91425" tIns="91425" rIns="91425" bIns="91425" anchor="t" anchorCtr="0">
            <a:noAutofit/>
          </a:bodyPr>
          <a:lstStyle/>
          <a:p>
            <a:pPr marL="0" lvl="0" indent="0">
              <a:buClr>
                <a:schemeClr val="dk1"/>
              </a:buClr>
              <a:buSzPts val="1100"/>
            </a:pPr>
            <a:r>
              <a:rPr lang="fr-CD" sz="1200" dirty="0"/>
              <a:t>M</a:t>
            </a:r>
            <a:r>
              <a:rPr lang="fr-CD" sz="1200" dirty="0" smtClean="0"/>
              <a:t>odéliser les éléments conducteurs par un </a:t>
            </a:r>
            <a:r>
              <a:rPr lang="fr-FR" sz="1200" dirty="0" smtClean="0"/>
              <a:t>schéma électrique équivalent (schéma de câblage)</a:t>
            </a:r>
            <a:endParaRPr sz="1200" dirty="0"/>
          </a:p>
        </p:txBody>
      </p:sp>
      <p:sp>
        <p:nvSpPr>
          <p:cNvPr id="1200" name="Google Shape;1200;p122"/>
          <p:cNvSpPr txBox="1">
            <a:spLocks noGrp="1"/>
          </p:cNvSpPr>
          <p:nvPr>
            <p:ph type="subTitle" idx="4"/>
          </p:nvPr>
        </p:nvSpPr>
        <p:spPr>
          <a:xfrm>
            <a:off x="429214" y="3592409"/>
            <a:ext cx="256859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smtClean="0"/>
              <a:t>STRUCTURO-FONCTIONNELLE</a:t>
            </a:r>
            <a:endParaRPr sz="1200" b="1" dirty="0"/>
          </a:p>
        </p:txBody>
      </p:sp>
      <p:sp>
        <p:nvSpPr>
          <p:cNvPr id="1201" name="Google Shape;1201;p122"/>
          <p:cNvSpPr txBox="1">
            <a:spLocks noGrp="1"/>
          </p:cNvSpPr>
          <p:nvPr>
            <p:ph type="subTitle" idx="5"/>
          </p:nvPr>
        </p:nvSpPr>
        <p:spPr>
          <a:xfrm>
            <a:off x="3404151" y="3571274"/>
            <a:ext cx="2353500" cy="3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smtClean="0"/>
              <a:t>UP (UP7)</a:t>
            </a:r>
            <a:endParaRPr sz="2000" b="1" dirty="0"/>
          </a:p>
        </p:txBody>
      </p:sp>
      <p:sp>
        <p:nvSpPr>
          <p:cNvPr id="1202" name="Google Shape;1202;p122"/>
          <p:cNvSpPr txBox="1">
            <a:spLocks noGrp="1"/>
          </p:cNvSpPr>
          <p:nvPr>
            <p:ph type="subTitle" idx="6"/>
          </p:nvPr>
        </p:nvSpPr>
        <p:spPr>
          <a:xfrm>
            <a:off x="6232531" y="3561605"/>
            <a:ext cx="23670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smtClean="0"/>
              <a:t>PEEC</a:t>
            </a:r>
            <a:endParaRPr sz="2000" b="1" dirty="0"/>
          </a:p>
        </p:txBody>
      </p:sp>
      <p:sp>
        <p:nvSpPr>
          <p:cNvPr id="15" name="TextBox 14"/>
          <p:cNvSpPr txBox="1"/>
          <p:nvPr/>
        </p:nvSpPr>
        <p:spPr>
          <a:xfrm>
            <a:off x="-1" y="-104574"/>
            <a:ext cx="1556795" cy="1446550"/>
          </a:xfrm>
          <a:prstGeom prst="rect">
            <a:avLst/>
          </a:prstGeom>
          <a:noFill/>
        </p:spPr>
        <p:txBody>
          <a:bodyPr wrap="square" rtlCol="0">
            <a:spAutoFit/>
          </a:bodyPr>
          <a:lstStyle/>
          <a:p>
            <a:r>
              <a:rPr lang="fr-FR" sz="8800" b="1" dirty="0" smtClean="0">
                <a:solidFill>
                  <a:schemeClr val="bg1"/>
                </a:solidFill>
              </a:rPr>
              <a:t>05</a:t>
            </a:r>
            <a:endParaRPr lang="en-US" sz="8800" b="1" dirty="0">
              <a:solidFill>
                <a:schemeClr val="bg1"/>
              </a:solidFill>
            </a:endParaRPr>
          </a:p>
        </p:txBody>
      </p:sp>
      <p:sp>
        <p:nvSpPr>
          <p:cNvPr id="16" name="Google Shape;1170;p121"/>
          <p:cNvSpPr txBox="1">
            <a:spLocks/>
          </p:cNvSpPr>
          <p:nvPr/>
        </p:nvSpPr>
        <p:spPr>
          <a:xfrm flipH="1">
            <a:off x="616945" y="104375"/>
            <a:ext cx="8144517" cy="633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en-US" sz="4000" b="1" dirty="0" smtClean="0"/>
              <a:t>METHODOLOGIE</a:t>
            </a:r>
            <a:endParaRPr lang="en-US" sz="4000" b="1" dirty="0"/>
          </a:p>
        </p:txBody>
      </p:sp>
    </p:spTree>
    <p:extLst>
      <p:ext uri="{BB962C8B-B14F-4D97-AF65-F5344CB8AC3E}">
        <p14:creationId xmlns:p14="http://schemas.microsoft.com/office/powerpoint/2010/main" val="22466078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96"/>
                                        </p:tgtEl>
                                        <p:attrNameLst>
                                          <p:attrName>style.visibility</p:attrName>
                                        </p:attrNameLst>
                                      </p:cBhvr>
                                      <p:to>
                                        <p:strVal val="visible"/>
                                      </p:to>
                                    </p:set>
                                    <p:anim calcmode="lin" valueType="num">
                                      <p:cBhvr additive="base">
                                        <p:cTn id="7" dur="1000"/>
                                        <p:tgtEl>
                                          <p:spTgt spid="11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00">
                                            <p:txEl>
                                              <p:pRg st="0" end="0"/>
                                            </p:txEl>
                                          </p:spTgt>
                                        </p:tgtEl>
                                        <p:attrNameLst>
                                          <p:attrName>style.visibility</p:attrName>
                                        </p:attrNameLst>
                                      </p:cBhvr>
                                      <p:to>
                                        <p:strVal val="visible"/>
                                      </p:to>
                                    </p:set>
                                    <p:anim calcmode="lin" valueType="num">
                                      <p:cBhvr additive="base">
                                        <p:cTn id="22" dur="500" fill="hold"/>
                                        <p:tgtEl>
                                          <p:spTgt spid="120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2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97">
                                            <p:txEl>
                                              <p:pRg st="0" end="0"/>
                                            </p:txEl>
                                          </p:spTgt>
                                        </p:tgtEl>
                                        <p:attrNameLst>
                                          <p:attrName>style.visibility</p:attrName>
                                        </p:attrNameLst>
                                      </p:cBhvr>
                                      <p:to>
                                        <p:strVal val="visible"/>
                                      </p:to>
                                    </p:set>
                                    <p:animEffect transition="in" filter="fade">
                                      <p:cBhvr>
                                        <p:cTn id="28" dur="1000"/>
                                        <p:tgtEl>
                                          <p:spTgt spid="1197">
                                            <p:txEl>
                                              <p:pRg st="0" end="0"/>
                                            </p:txEl>
                                          </p:spTgt>
                                        </p:tgtEl>
                                      </p:cBhvr>
                                    </p:animEffect>
                                    <p:anim calcmode="lin" valueType="num">
                                      <p:cBhvr>
                                        <p:cTn id="29" dur="1000" fill="hold"/>
                                        <p:tgtEl>
                                          <p:spTgt spid="119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1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0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98">
                                            <p:txEl>
                                              <p:pRg st="0" end="0"/>
                                            </p:txEl>
                                          </p:spTgt>
                                        </p:tgtEl>
                                        <p:attrNameLst>
                                          <p:attrName>style.visibility</p:attrName>
                                        </p:attrNameLst>
                                      </p:cBhvr>
                                      <p:to>
                                        <p:strVal val="visible"/>
                                      </p:to>
                                    </p:set>
                                    <p:anim calcmode="lin" valueType="num">
                                      <p:cBhvr additive="base">
                                        <p:cTn id="39" dur="500" fill="hold"/>
                                        <p:tgtEl>
                                          <p:spTgt spid="1198">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202">
                                            <p:txEl>
                                              <p:pRg st="0" end="0"/>
                                            </p:txEl>
                                          </p:spTgt>
                                        </p:tgtEl>
                                        <p:attrNameLst>
                                          <p:attrName>style.visibility</p:attrName>
                                        </p:attrNameLst>
                                      </p:cBhvr>
                                      <p:to>
                                        <p:strVal val="visible"/>
                                      </p:to>
                                    </p:set>
                                    <p:animEffect transition="in" filter="circle(in)">
                                      <p:cBhvr>
                                        <p:cTn id="45" dur="2000"/>
                                        <p:tgtEl>
                                          <p:spTgt spid="1202">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199">
                                            <p:txEl>
                                              <p:pRg st="0" end="0"/>
                                            </p:txEl>
                                          </p:spTgt>
                                        </p:tgtEl>
                                        <p:attrNameLst>
                                          <p:attrName>style.visibility</p:attrName>
                                        </p:attrNameLst>
                                      </p:cBhvr>
                                      <p:to>
                                        <p:strVal val="visible"/>
                                      </p:to>
                                    </p:set>
                                    <p:animEffect transition="in" filter="wipe(down)">
                                      <p:cBhvr>
                                        <p:cTn id="50" dur="580">
                                          <p:stCondLst>
                                            <p:cond delay="0"/>
                                          </p:stCondLst>
                                        </p:cTn>
                                        <p:tgtEl>
                                          <p:spTgt spid="1199">
                                            <p:txEl>
                                              <p:pRg st="0" end="0"/>
                                            </p:txEl>
                                          </p:spTgt>
                                        </p:tgtEl>
                                      </p:cBhvr>
                                    </p:animEffect>
                                    <p:anim calcmode="lin" valueType="num">
                                      <p:cBhvr>
                                        <p:cTn id="51" dur="1822" tmFilter="0,0; 0.14,0.36; 0.43,0.73; 0.71,0.91; 1.0,1.0">
                                          <p:stCondLst>
                                            <p:cond delay="0"/>
                                          </p:stCondLst>
                                        </p:cTn>
                                        <p:tgtEl>
                                          <p:spTgt spid="1199">
                                            <p:txEl>
                                              <p:pRg st="0" end="0"/>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199">
                                            <p:txEl>
                                              <p:pRg st="0" end="0"/>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199">
                                            <p:txEl>
                                              <p:pRg st="0" end="0"/>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199">
                                            <p:txEl>
                                              <p:pRg st="0" end="0"/>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199">
                                            <p:txEl>
                                              <p:pRg st="0" end="0"/>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1199">
                                            <p:txEl>
                                              <p:pRg st="0" end="0"/>
                                            </p:txEl>
                                          </p:spTgt>
                                        </p:tgtEl>
                                      </p:cBhvr>
                                      <p:to x="100000" y="60000"/>
                                    </p:animScale>
                                    <p:animScale>
                                      <p:cBhvr>
                                        <p:cTn id="57" dur="166" decel="50000">
                                          <p:stCondLst>
                                            <p:cond delay="676"/>
                                          </p:stCondLst>
                                        </p:cTn>
                                        <p:tgtEl>
                                          <p:spTgt spid="1199">
                                            <p:txEl>
                                              <p:pRg st="0" end="0"/>
                                            </p:txEl>
                                          </p:spTgt>
                                        </p:tgtEl>
                                      </p:cBhvr>
                                      <p:to x="100000" y="100000"/>
                                    </p:animScale>
                                    <p:animScale>
                                      <p:cBhvr>
                                        <p:cTn id="58" dur="26">
                                          <p:stCondLst>
                                            <p:cond delay="1312"/>
                                          </p:stCondLst>
                                        </p:cTn>
                                        <p:tgtEl>
                                          <p:spTgt spid="1199">
                                            <p:txEl>
                                              <p:pRg st="0" end="0"/>
                                            </p:txEl>
                                          </p:spTgt>
                                        </p:tgtEl>
                                      </p:cBhvr>
                                      <p:to x="100000" y="80000"/>
                                    </p:animScale>
                                    <p:animScale>
                                      <p:cBhvr>
                                        <p:cTn id="59" dur="166" decel="50000">
                                          <p:stCondLst>
                                            <p:cond delay="1338"/>
                                          </p:stCondLst>
                                        </p:cTn>
                                        <p:tgtEl>
                                          <p:spTgt spid="1199">
                                            <p:txEl>
                                              <p:pRg st="0" end="0"/>
                                            </p:txEl>
                                          </p:spTgt>
                                        </p:tgtEl>
                                      </p:cBhvr>
                                      <p:to x="100000" y="100000"/>
                                    </p:animScale>
                                    <p:animScale>
                                      <p:cBhvr>
                                        <p:cTn id="60" dur="26">
                                          <p:stCondLst>
                                            <p:cond delay="1642"/>
                                          </p:stCondLst>
                                        </p:cTn>
                                        <p:tgtEl>
                                          <p:spTgt spid="1199">
                                            <p:txEl>
                                              <p:pRg st="0" end="0"/>
                                            </p:txEl>
                                          </p:spTgt>
                                        </p:tgtEl>
                                      </p:cBhvr>
                                      <p:to x="100000" y="90000"/>
                                    </p:animScale>
                                    <p:animScale>
                                      <p:cBhvr>
                                        <p:cTn id="61" dur="166" decel="50000">
                                          <p:stCondLst>
                                            <p:cond delay="1668"/>
                                          </p:stCondLst>
                                        </p:cTn>
                                        <p:tgtEl>
                                          <p:spTgt spid="1199">
                                            <p:txEl>
                                              <p:pRg st="0" end="0"/>
                                            </p:txEl>
                                          </p:spTgt>
                                        </p:tgtEl>
                                      </p:cBhvr>
                                      <p:to x="100000" y="100000"/>
                                    </p:animScale>
                                    <p:animScale>
                                      <p:cBhvr>
                                        <p:cTn id="62" dur="26">
                                          <p:stCondLst>
                                            <p:cond delay="1808"/>
                                          </p:stCondLst>
                                        </p:cTn>
                                        <p:tgtEl>
                                          <p:spTgt spid="1199">
                                            <p:txEl>
                                              <p:pRg st="0" end="0"/>
                                            </p:txEl>
                                          </p:spTgt>
                                        </p:tgtEl>
                                      </p:cBhvr>
                                      <p:to x="100000" y="95000"/>
                                    </p:animScale>
                                    <p:animScale>
                                      <p:cBhvr>
                                        <p:cTn id="63" dur="166" decel="50000">
                                          <p:stCondLst>
                                            <p:cond delay="1834"/>
                                          </p:stCondLst>
                                        </p:cTn>
                                        <p:tgtEl>
                                          <p:spTgt spid="119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 grpId="0" build="p"/>
      <p:bldP spid="1198" grpId="0" build="p"/>
      <p:bldP spid="1199" grpId="0" build="p"/>
      <p:bldP spid="1200" grpId="0" build="p"/>
      <p:bldP spid="1201" grpId="0" build="p"/>
      <p:bldP spid="1202" grpId="0" build="p"/>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21"/>
          <p:cNvSpPr txBox="1">
            <a:spLocks noGrp="1"/>
          </p:cNvSpPr>
          <p:nvPr>
            <p:ph type="ctrTitle"/>
          </p:nvPr>
        </p:nvSpPr>
        <p:spPr>
          <a:xfrm flipH="1">
            <a:off x="697462" y="104375"/>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000" b="1" dirty="0" smtClean="0"/>
              <a:t>METHODOLOGIE</a:t>
            </a:r>
            <a:endParaRPr sz="4000" b="1" dirty="0"/>
          </a:p>
        </p:txBody>
      </p:sp>
      <p:sp>
        <p:nvSpPr>
          <p:cNvPr id="2" name="Subtitle 1"/>
          <p:cNvSpPr>
            <a:spLocks noGrp="1"/>
          </p:cNvSpPr>
          <p:nvPr>
            <p:ph type="subTitle" idx="3"/>
          </p:nvPr>
        </p:nvSpPr>
        <p:spPr>
          <a:xfrm rot="2094130">
            <a:off x="5241694" y="2492484"/>
            <a:ext cx="2429534" cy="1417930"/>
          </a:xfrm>
        </p:spPr>
        <p:txBody>
          <a:bodyPr/>
          <a:lstStyle/>
          <a:p>
            <a:r>
              <a:rPr lang="fr-FR" sz="2000" b="1" dirty="0" smtClean="0"/>
              <a:t>Navigation sur internet</a:t>
            </a:r>
            <a:endParaRPr lang="en-US" sz="2000" b="1" dirty="0"/>
          </a:p>
        </p:txBody>
      </p:sp>
      <p:sp>
        <p:nvSpPr>
          <p:cNvPr id="3" name="Subtitle 2"/>
          <p:cNvSpPr>
            <a:spLocks noGrp="1"/>
          </p:cNvSpPr>
          <p:nvPr>
            <p:ph type="subTitle" idx="2"/>
          </p:nvPr>
        </p:nvSpPr>
        <p:spPr>
          <a:xfrm rot="19016680">
            <a:off x="3331099" y="2690309"/>
            <a:ext cx="2224853" cy="605100"/>
          </a:xfrm>
        </p:spPr>
        <p:txBody>
          <a:bodyPr/>
          <a:lstStyle/>
          <a:p>
            <a:r>
              <a:rPr lang="fr-FR" sz="2000" b="1" dirty="0" smtClean="0"/>
              <a:t>Documentatio</a:t>
            </a:r>
            <a:r>
              <a:rPr lang="fr-FR" sz="2000" b="1" dirty="0"/>
              <a:t>n</a:t>
            </a:r>
            <a:endParaRPr lang="en-US" sz="2000" b="1" dirty="0"/>
          </a:p>
        </p:txBody>
      </p:sp>
      <p:sp>
        <p:nvSpPr>
          <p:cNvPr id="5" name="Subtitle 4"/>
          <p:cNvSpPr>
            <a:spLocks noGrp="1"/>
          </p:cNvSpPr>
          <p:nvPr>
            <p:ph type="subTitle" idx="1"/>
          </p:nvPr>
        </p:nvSpPr>
        <p:spPr>
          <a:xfrm rot="2128564">
            <a:off x="758344" y="2234236"/>
            <a:ext cx="2834741" cy="1520835"/>
          </a:xfrm>
        </p:spPr>
        <p:txBody>
          <a:bodyPr/>
          <a:lstStyle/>
          <a:p>
            <a:r>
              <a:rPr lang="fr-FR" sz="2000" b="1" dirty="0" smtClean="0"/>
              <a:t>Observation participative</a:t>
            </a:r>
            <a:endParaRPr lang="en-US" sz="2000" b="1" dirty="0"/>
          </a:p>
        </p:txBody>
      </p:sp>
      <p:sp>
        <p:nvSpPr>
          <p:cNvPr id="30" name="TextBox 29"/>
          <p:cNvSpPr txBox="1"/>
          <p:nvPr/>
        </p:nvSpPr>
        <p:spPr>
          <a:xfrm>
            <a:off x="0" y="-283650"/>
            <a:ext cx="1556795" cy="1446550"/>
          </a:xfrm>
          <a:prstGeom prst="rect">
            <a:avLst/>
          </a:prstGeom>
          <a:noFill/>
        </p:spPr>
        <p:txBody>
          <a:bodyPr wrap="square" rtlCol="0">
            <a:spAutoFit/>
          </a:bodyPr>
          <a:lstStyle/>
          <a:p>
            <a:r>
              <a:rPr lang="fr-FR" sz="8800" b="1" dirty="0" smtClean="0">
                <a:solidFill>
                  <a:schemeClr val="bg1"/>
                </a:solidFill>
              </a:rPr>
              <a:t>05</a:t>
            </a:r>
            <a:endParaRPr lang="en-US" sz="8800" b="1" dirty="0">
              <a:solidFill>
                <a:schemeClr val="bg1"/>
              </a:solidFill>
            </a:endParaRPr>
          </a:p>
        </p:txBody>
      </p:sp>
      <p:sp>
        <p:nvSpPr>
          <p:cNvPr id="31" name="Google Shape;1196;p122"/>
          <p:cNvSpPr txBox="1">
            <a:spLocks/>
          </p:cNvSpPr>
          <p:nvPr/>
        </p:nvSpPr>
        <p:spPr>
          <a:xfrm flipH="1">
            <a:off x="328725" y="962886"/>
            <a:ext cx="8229600"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en-US" sz="2800" b="1" dirty="0" smtClean="0"/>
              <a:t>TECHNIQUES</a:t>
            </a:r>
            <a:endParaRPr lang="en-US" sz="2800" b="1" dirty="0"/>
          </a:p>
        </p:txBody>
      </p:sp>
    </p:spTree>
    <p:extLst>
      <p:ext uri="{BB962C8B-B14F-4D97-AF65-F5344CB8AC3E}">
        <p14:creationId xmlns:p14="http://schemas.microsoft.com/office/powerpoint/2010/main" val="18711659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70"/>
                                        </p:tgtEl>
                                        <p:attrNameLst>
                                          <p:attrName>style.visibility</p:attrName>
                                        </p:attrNameLst>
                                      </p:cBhvr>
                                      <p:to>
                                        <p:strVal val="visible"/>
                                      </p:to>
                                    </p:set>
                                    <p:anim calcmode="lin" valueType="num">
                                      <p:cBhvr additive="base">
                                        <p:cTn id="7" dur="1000"/>
                                        <p:tgtEl>
                                          <p:spTgt spid="117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500" fill="hold"/>
                                        <p:tgtEl>
                                          <p:spTgt spid="31"/>
                                        </p:tgtEl>
                                        <p:attrNameLst>
                                          <p:attrName>ppt_x</p:attrName>
                                        </p:attrNameLst>
                                      </p:cBhvr>
                                      <p:tavLst>
                                        <p:tav tm="0">
                                          <p:val>
                                            <p:strVal val="#ppt_x"/>
                                          </p:val>
                                        </p:tav>
                                        <p:tav tm="100000">
                                          <p:val>
                                            <p:strVal val="#ppt_x"/>
                                          </p:val>
                                        </p:tav>
                                      </p:tavLst>
                                    </p:anim>
                                    <p:anim calcmode="lin" valueType="num">
                                      <p:cBhvr additive="base">
                                        <p:cTn id="1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grpId="0" nodeType="clickEffect">
                                  <p:stCondLst>
                                    <p:cond delay="0"/>
                                  </p:stCondLst>
                                  <p:childTnLst>
                                    <p:animRot by="120000">
                                      <p:cBhvr>
                                        <p:cTn id="28" dur="100" fill="hold">
                                          <p:stCondLst>
                                            <p:cond delay="0"/>
                                          </p:stCondLst>
                                        </p:cTn>
                                        <p:tgtEl>
                                          <p:spTgt spid="3">
                                            <p:txEl>
                                              <p:pRg st="0" end="0"/>
                                            </p:txEl>
                                          </p:spTgt>
                                        </p:tgtEl>
                                        <p:attrNameLst>
                                          <p:attrName>r</p:attrName>
                                        </p:attrNameLst>
                                      </p:cBhvr>
                                    </p:animRot>
                                    <p:animRot by="-240000">
                                      <p:cBhvr>
                                        <p:cTn id="29" dur="200" fill="hold">
                                          <p:stCondLst>
                                            <p:cond delay="200"/>
                                          </p:stCondLst>
                                        </p:cTn>
                                        <p:tgtEl>
                                          <p:spTgt spid="3">
                                            <p:txEl>
                                              <p:pRg st="0" end="0"/>
                                            </p:txEl>
                                          </p:spTgt>
                                        </p:tgtEl>
                                        <p:attrNameLst>
                                          <p:attrName>r</p:attrName>
                                        </p:attrNameLst>
                                      </p:cBhvr>
                                    </p:animRot>
                                    <p:animRot by="240000">
                                      <p:cBhvr>
                                        <p:cTn id="30" dur="200" fill="hold">
                                          <p:stCondLst>
                                            <p:cond delay="400"/>
                                          </p:stCondLst>
                                        </p:cTn>
                                        <p:tgtEl>
                                          <p:spTgt spid="3">
                                            <p:txEl>
                                              <p:pRg st="0" end="0"/>
                                            </p:txEl>
                                          </p:spTgt>
                                        </p:tgtEl>
                                        <p:attrNameLst>
                                          <p:attrName>r</p:attrName>
                                        </p:attrNameLst>
                                      </p:cBhvr>
                                    </p:animRot>
                                    <p:animRot by="-240000">
                                      <p:cBhvr>
                                        <p:cTn id="31" dur="200" fill="hold">
                                          <p:stCondLst>
                                            <p:cond delay="600"/>
                                          </p:stCondLst>
                                        </p:cTn>
                                        <p:tgtEl>
                                          <p:spTgt spid="3">
                                            <p:txEl>
                                              <p:pRg st="0" end="0"/>
                                            </p:txEl>
                                          </p:spTgt>
                                        </p:tgtEl>
                                        <p:attrNameLst>
                                          <p:attrName>r</p:attrName>
                                        </p:attrNameLst>
                                      </p:cBhvr>
                                    </p:animRot>
                                    <p:animRot by="120000">
                                      <p:cBhvr>
                                        <p:cTn id="32" dur="200" fill="hold">
                                          <p:stCondLst>
                                            <p:cond delay="800"/>
                                          </p:stCondLst>
                                        </p:cTn>
                                        <p:tgtEl>
                                          <p:spTgt spid="3">
                                            <p:txEl>
                                              <p:pRg st="0" end="0"/>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5" grpId="0" build="p"/>
      <p:bldP spid="30"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0" name="Google Shape;810;p96"/>
          <p:cNvSpPr txBox="1">
            <a:spLocks noGrp="1"/>
          </p:cNvSpPr>
          <p:nvPr>
            <p:ph type="ctrTitle"/>
          </p:nvPr>
        </p:nvSpPr>
        <p:spPr>
          <a:xfrm>
            <a:off x="2052890" y="-283650"/>
            <a:ext cx="6503684" cy="1085436"/>
          </a:xfrm>
          <a:prstGeom prst="rect">
            <a:avLst/>
          </a:prstGeom>
        </p:spPr>
        <p:txBody>
          <a:bodyPr spcFirstLastPara="1" wrap="square" lIns="91425" tIns="91425" rIns="91425" bIns="91425" anchor="ctr" anchorCtr="0">
            <a:noAutofit/>
          </a:bodyPr>
          <a:lstStyle/>
          <a:p>
            <a:pPr marL="0" lvl="0" indent="0" algn="ctr" rtl="0">
              <a:spcBef>
                <a:spcPts val="3400"/>
              </a:spcBef>
              <a:spcAft>
                <a:spcPts val="0"/>
              </a:spcAft>
              <a:buClr>
                <a:schemeClr val="dk1"/>
              </a:buClr>
              <a:buSzPts val="1100"/>
              <a:buFont typeface="Arial"/>
              <a:buNone/>
            </a:pPr>
            <a:r>
              <a:rPr lang="en" sz="3600" b="1" dirty="0" smtClean="0"/>
              <a:t>SUBDIVISION DU TRAVAIL</a:t>
            </a:r>
            <a:endParaRPr sz="3600" b="1" dirty="0"/>
          </a:p>
        </p:txBody>
      </p:sp>
      <p:grpSp>
        <p:nvGrpSpPr>
          <p:cNvPr id="4" name="Google Shape;3061;p166"/>
          <p:cNvGrpSpPr/>
          <p:nvPr/>
        </p:nvGrpSpPr>
        <p:grpSpPr>
          <a:xfrm>
            <a:off x="294087" y="1149763"/>
            <a:ext cx="8064669" cy="1238911"/>
            <a:chOff x="4047975" y="3769179"/>
            <a:chExt cx="427145" cy="132000"/>
          </a:xfrm>
        </p:grpSpPr>
        <p:grpSp>
          <p:nvGrpSpPr>
            <p:cNvPr id="5" name="Google Shape;3062;p166"/>
            <p:cNvGrpSpPr/>
            <p:nvPr/>
          </p:nvGrpSpPr>
          <p:grpSpPr>
            <a:xfrm>
              <a:off x="4047975" y="3769179"/>
              <a:ext cx="427145" cy="132000"/>
              <a:chOff x="4047975" y="3769179"/>
              <a:chExt cx="427145" cy="132000"/>
            </a:xfrm>
          </p:grpSpPr>
          <p:sp>
            <p:nvSpPr>
              <p:cNvPr id="7" name="Google Shape;3063;p166"/>
              <p:cNvSpPr/>
              <p:nvPr/>
            </p:nvSpPr>
            <p:spPr>
              <a:xfrm>
                <a:off x="4127896" y="3791841"/>
                <a:ext cx="347224"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064;p166"/>
              <p:cNvGrpSpPr/>
              <p:nvPr/>
            </p:nvGrpSpPr>
            <p:grpSpPr>
              <a:xfrm>
                <a:off x="4047975" y="3769179"/>
                <a:ext cx="338933" cy="132000"/>
                <a:chOff x="4047975" y="3635175"/>
                <a:chExt cx="338933" cy="132000"/>
              </a:xfrm>
            </p:grpSpPr>
            <p:sp>
              <p:nvSpPr>
                <p:cNvPr id="9" name="Google Shape;3065;p166"/>
                <p:cNvSpPr/>
                <p:nvPr/>
              </p:nvSpPr>
              <p:spPr>
                <a:xfrm>
                  <a:off x="4113425" y="3635175"/>
                  <a:ext cx="273483"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66;p16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3067;p16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p:cNvSpPr txBox="1"/>
          <p:nvPr/>
        </p:nvSpPr>
        <p:spPr>
          <a:xfrm>
            <a:off x="0" y="-283650"/>
            <a:ext cx="1556795" cy="1446550"/>
          </a:xfrm>
          <a:prstGeom prst="rect">
            <a:avLst/>
          </a:prstGeom>
          <a:noFill/>
        </p:spPr>
        <p:txBody>
          <a:bodyPr wrap="square" rtlCol="0">
            <a:spAutoFit/>
          </a:bodyPr>
          <a:lstStyle/>
          <a:p>
            <a:r>
              <a:rPr lang="fr-FR" sz="8800" b="1" dirty="0" smtClean="0">
                <a:solidFill>
                  <a:schemeClr val="bg1"/>
                </a:solidFill>
              </a:rPr>
              <a:t>06</a:t>
            </a:r>
            <a:endParaRPr lang="en-US" sz="8800" b="1" dirty="0">
              <a:solidFill>
                <a:schemeClr val="bg1"/>
              </a:solidFill>
            </a:endParaRPr>
          </a:p>
        </p:txBody>
      </p:sp>
      <p:grpSp>
        <p:nvGrpSpPr>
          <p:cNvPr id="12" name="Google Shape;3061;p166"/>
          <p:cNvGrpSpPr/>
          <p:nvPr/>
        </p:nvGrpSpPr>
        <p:grpSpPr>
          <a:xfrm rot="10800000">
            <a:off x="3407803" y="2273338"/>
            <a:ext cx="4636774" cy="1238912"/>
            <a:chOff x="4047975" y="3769179"/>
            <a:chExt cx="384107" cy="132000"/>
          </a:xfrm>
        </p:grpSpPr>
        <p:grpSp>
          <p:nvGrpSpPr>
            <p:cNvPr id="13" name="Google Shape;3062;p166"/>
            <p:cNvGrpSpPr/>
            <p:nvPr/>
          </p:nvGrpSpPr>
          <p:grpSpPr>
            <a:xfrm>
              <a:off x="4047975" y="3769179"/>
              <a:ext cx="384107" cy="132000"/>
              <a:chOff x="4047975" y="3769179"/>
              <a:chExt cx="384107" cy="132000"/>
            </a:xfrm>
          </p:grpSpPr>
          <p:sp>
            <p:nvSpPr>
              <p:cNvPr id="15" name="Google Shape;3063;p166"/>
              <p:cNvSpPr/>
              <p:nvPr/>
            </p:nvSpPr>
            <p:spPr>
              <a:xfrm>
                <a:off x="4120588" y="3800452"/>
                <a:ext cx="311494"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6" name="Google Shape;3064;p166"/>
              <p:cNvGrpSpPr/>
              <p:nvPr/>
            </p:nvGrpSpPr>
            <p:grpSpPr>
              <a:xfrm>
                <a:off x="4047975" y="3769179"/>
                <a:ext cx="318657" cy="132000"/>
                <a:chOff x="4047975" y="3635175"/>
                <a:chExt cx="318657" cy="132000"/>
              </a:xfrm>
            </p:grpSpPr>
            <p:sp>
              <p:nvSpPr>
                <p:cNvPr id="17" name="Google Shape;3065;p166"/>
                <p:cNvSpPr/>
                <p:nvPr/>
              </p:nvSpPr>
              <p:spPr>
                <a:xfrm>
                  <a:off x="4113425" y="3644564"/>
                  <a:ext cx="253207"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66;p16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3067;p16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061;p166"/>
          <p:cNvGrpSpPr/>
          <p:nvPr/>
        </p:nvGrpSpPr>
        <p:grpSpPr>
          <a:xfrm>
            <a:off x="294087" y="3512278"/>
            <a:ext cx="4951337" cy="1238911"/>
            <a:chOff x="4047975" y="3769179"/>
            <a:chExt cx="343175" cy="132000"/>
          </a:xfrm>
        </p:grpSpPr>
        <p:grpSp>
          <p:nvGrpSpPr>
            <p:cNvPr id="20" name="Google Shape;3062;p166"/>
            <p:cNvGrpSpPr/>
            <p:nvPr/>
          </p:nvGrpSpPr>
          <p:grpSpPr>
            <a:xfrm>
              <a:off x="4047975" y="3769179"/>
              <a:ext cx="343175" cy="132000"/>
              <a:chOff x="4047975" y="3769179"/>
              <a:chExt cx="343175" cy="132000"/>
            </a:xfrm>
          </p:grpSpPr>
          <p:sp>
            <p:nvSpPr>
              <p:cNvPr id="22" name="Google Shape;3063;p166"/>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3064;p166"/>
              <p:cNvGrpSpPr/>
              <p:nvPr/>
            </p:nvGrpSpPr>
            <p:grpSpPr>
              <a:xfrm>
                <a:off x="4047975" y="3769179"/>
                <a:ext cx="288175" cy="132000"/>
                <a:chOff x="4047975" y="3635175"/>
                <a:chExt cx="288175" cy="132000"/>
              </a:xfrm>
            </p:grpSpPr>
            <p:sp>
              <p:nvSpPr>
                <p:cNvPr id="24" name="Google Shape;3065;p166"/>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66;p16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Google Shape;3067;p16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2845142" y="1238716"/>
            <a:ext cx="3887355" cy="338554"/>
          </a:xfrm>
          <a:prstGeom prst="rect">
            <a:avLst/>
          </a:prstGeom>
          <a:noFill/>
        </p:spPr>
        <p:txBody>
          <a:bodyPr wrap="square" rtlCol="0">
            <a:spAutoFit/>
          </a:bodyPr>
          <a:lstStyle/>
          <a:p>
            <a:r>
              <a:rPr lang="fr-CD" sz="1600" b="1" dirty="0">
                <a:solidFill>
                  <a:schemeClr val="bg1"/>
                </a:solidFill>
              </a:rPr>
              <a:t>Généralités sur la technologie RFID</a:t>
            </a:r>
            <a:r>
              <a:rPr lang="fr-CD" sz="1600" b="1" dirty="0"/>
              <a:t> </a:t>
            </a:r>
            <a:endParaRPr lang="en-US" sz="1600" dirty="0">
              <a:solidFill>
                <a:schemeClr val="bg1"/>
              </a:solidFill>
            </a:endParaRPr>
          </a:p>
        </p:txBody>
      </p:sp>
      <p:sp>
        <p:nvSpPr>
          <p:cNvPr id="26" name="Rectangle 25"/>
          <p:cNvSpPr/>
          <p:nvPr/>
        </p:nvSpPr>
        <p:spPr>
          <a:xfrm>
            <a:off x="3893913" y="2609382"/>
            <a:ext cx="2666114" cy="369332"/>
          </a:xfrm>
          <a:prstGeom prst="rect">
            <a:avLst/>
          </a:prstGeom>
        </p:spPr>
        <p:txBody>
          <a:bodyPr wrap="none">
            <a:spAutoFit/>
          </a:bodyPr>
          <a:lstStyle/>
          <a:p>
            <a:r>
              <a:rPr lang="fr-CD" sz="1800" b="1" dirty="0" smtClean="0">
                <a:solidFill>
                  <a:schemeClr val="tx1"/>
                </a:solidFill>
                <a:latin typeface="Times New Roman" panose="02020603050405020304" pitchFamily="18" charset="0"/>
                <a:ea typeface="Calibri" panose="020F0502020204030204" pitchFamily="34" charset="0"/>
              </a:rPr>
              <a:t>Modélisation </a:t>
            </a:r>
            <a:r>
              <a:rPr lang="fr-CD" sz="1800" b="1" dirty="0">
                <a:solidFill>
                  <a:schemeClr val="tx1"/>
                </a:solidFill>
                <a:latin typeface="Times New Roman" panose="02020603050405020304" pitchFamily="18" charset="0"/>
                <a:ea typeface="Calibri" panose="020F0502020204030204" pitchFamily="34" charset="0"/>
              </a:rPr>
              <a:t>du système </a:t>
            </a:r>
            <a:endParaRPr lang="en-US" sz="1800" b="1" dirty="0">
              <a:solidFill>
                <a:schemeClr val="tx1"/>
              </a:solidFill>
            </a:endParaRPr>
          </a:p>
        </p:txBody>
      </p:sp>
      <p:sp>
        <p:nvSpPr>
          <p:cNvPr id="27" name="Rectangle 26"/>
          <p:cNvSpPr/>
          <p:nvPr/>
        </p:nvSpPr>
        <p:spPr>
          <a:xfrm>
            <a:off x="1833337" y="3542109"/>
            <a:ext cx="2829854" cy="369332"/>
          </a:xfrm>
          <a:prstGeom prst="rect">
            <a:avLst/>
          </a:prstGeom>
        </p:spPr>
        <p:txBody>
          <a:bodyPr wrap="square">
            <a:spAutoFit/>
          </a:bodyPr>
          <a:lstStyle/>
          <a:p>
            <a:r>
              <a:rPr lang="fr-CD" sz="1800" b="1" dirty="0">
                <a:solidFill>
                  <a:schemeClr val="bg1"/>
                </a:solidFill>
                <a:latin typeface="Times New Roman" panose="02020603050405020304" pitchFamily="18" charset="0"/>
                <a:ea typeface="Calibri" panose="020F0502020204030204" pitchFamily="34" charset="0"/>
              </a:rPr>
              <a:t>Présentation du résultat</a:t>
            </a:r>
            <a:endParaRPr lang="en-US" sz="1800" dirty="0">
              <a:solidFill>
                <a:schemeClr val="bg1"/>
              </a:solidFill>
            </a:endParaRPr>
          </a:p>
        </p:txBody>
      </p:sp>
      <p:sp>
        <p:nvSpPr>
          <p:cNvPr id="28" name="TextBox 27"/>
          <p:cNvSpPr txBox="1"/>
          <p:nvPr/>
        </p:nvSpPr>
        <p:spPr>
          <a:xfrm>
            <a:off x="4581560" y="2998766"/>
            <a:ext cx="1946076" cy="369332"/>
          </a:xfrm>
          <a:prstGeom prst="rect">
            <a:avLst/>
          </a:prstGeom>
          <a:noFill/>
        </p:spPr>
        <p:txBody>
          <a:bodyPr wrap="square" rtlCol="0">
            <a:spAutoFit/>
          </a:bodyPr>
          <a:lstStyle/>
          <a:p>
            <a:r>
              <a:rPr lang="fr-FR" sz="1800" b="1" dirty="0" smtClean="0">
                <a:solidFill>
                  <a:schemeClr val="bg1"/>
                </a:solidFill>
              </a:rPr>
              <a:t>UML &amp; PEEC</a:t>
            </a:r>
            <a:endParaRPr lang="en-US" sz="1800" b="1" dirty="0">
              <a:solidFill>
                <a:schemeClr val="bg1"/>
              </a:solidFill>
            </a:endParaRPr>
          </a:p>
        </p:txBody>
      </p:sp>
      <p:sp>
        <p:nvSpPr>
          <p:cNvPr id="30" name="Rectangle 29"/>
          <p:cNvSpPr/>
          <p:nvPr/>
        </p:nvSpPr>
        <p:spPr>
          <a:xfrm>
            <a:off x="2196421" y="3996739"/>
            <a:ext cx="1659483" cy="646331"/>
          </a:xfrm>
          <a:prstGeom prst="rect">
            <a:avLst/>
          </a:prstGeom>
        </p:spPr>
        <p:txBody>
          <a:bodyPr wrap="square">
            <a:spAutoFit/>
          </a:bodyPr>
          <a:lstStyle/>
          <a:p>
            <a:r>
              <a:rPr lang="fr-CD" sz="1800" b="1" dirty="0" smtClean="0">
                <a:solidFill>
                  <a:schemeClr val="tx1"/>
                </a:solidFill>
                <a:latin typeface="Times New Roman" panose="02020603050405020304" pitchFamily="18" charset="0"/>
                <a:ea typeface="Calibri" panose="020F0502020204030204" pitchFamily="34" charset="0"/>
              </a:rPr>
              <a:t>Démonstration</a:t>
            </a:r>
            <a:r>
              <a:rPr lang="fr-CD" sz="1800" b="1" dirty="0">
                <a:solidFill>
                  <a:schemeClr val="tx1"/>
                </a:solidFill>
                <a:latin typeface="Times New Roman" panose="02020603050405020304" pitchFamily="18" charset="0"/>
                <a:ea typeface="Calibri" panose="020F0502020204030204" pitchFamily="34" charset="0"/>
              </a:rPr>
              <a:t> </a:t>
            </a:r>
            <a:endParaRPr lang="en-US" sz="1800" b="1" dirty="0">
              <a:solidFill>
                <a:schemeClr val="tx1"/>
              </a:solidFill>
            </a:endParaRPr>
          </a:p>
        </p:txBody>
      </p:sp>
      <p:sp>
        <p:nvSpPr>
          <p:cNvPr id="31" name="Rectangle 30"/>
          <p:cNvSpPr/>
          <p:nvPr/>
        </p:nvSpPr>
        <p:spPr>
          <a:xfrm>
            <a:off x="2763699" y="1628363"/>
            <a:ext cx="5179623" cy="369332"/>
          </a:xfrm>
          <a:prstGeom prst="rect">
            <a:avLst/>
          </a:prstGeom>
        </p:spPr>
        <p:txBody>
          <a:bodyPr wrap="none">
            <a:spAutoFit/>
          </a:bodyPr>
          <a:lstStyle/>
          <a:p>
            <a:r>
              <a:rPr lang="fr-CD" sz="1800" b="1" dirty="0">
                <a:solidFill>
                  <a:schemeClr val="tx1"/>
                </a:solidFill>
              </a:rPr>
              <a:t>et son utilisation avec le NodeMCU ESP8266 </a:t>
            </a:r>
            <a:r>
              <a:rPr lang="fr-CD" sz="1800" b="1" dirty="0">
                <a:solidFill>
                  <a:schemeClr val="tx1"/>
                </a:solidFill>
                <a:latin typeface="Times New Roman" panose="02020603050405020304" pitchFamily="18" charset="0"/>
                <a:ea typeface="Calibri" panose="020F0502020204030204" pitchFamily="34" charset="0"/>
              </a:rPr>
              <a:t> </a:t>
            </a:r>
            <a:endParaRPr lang="en-US" sz="1800" b="1" dirty="0">
              <a:solidFill>
                <a:schemeClr val="tx1"/>
              </a:solidFill>
            </a:endParaRPr>
          </a:p>
        </p:txBody>
      </p:sp>
      <p:sp>
        <p:nvSpPr>
          <p:cNvPr id="29" name="TextBox 28"/>
          <p:cNvSpPr txBox="1"/>
          <p:nvPr/>
        </p:nvSpPr>
        <p:spPr>
          <a:xfrm>
            <a:off x="1189989" y="1442817"/>
            <a:ext cx="594936" cy="769441"/>
          </a:xfrm>
          <a:prstGeom prst="rect">
            <a:avLst/>
          </a:prstGeom>
          <a:noFill/>
        </p:spPr>
        <p:txBody>
          <a:bodyPr wrap="square" rtlCol="0">
            <a:spAutoFit/>
          </a:bodyPr>
          <a:lstStyle/>
          <a:p>
            <a:r>
              <a:rPr lang="fr-FR" sz="4400" b="1" dirty="0" smtClean="0">
                <a:solidFill>
                  <a:schemeClr val="accent4">
                    <a:lumMod val="50000"/>
                  </a:schemeClr>
                </a:solidFill>
              </a:rPr>
              <a:t>I</a:t>
            </a:r>
            <a:endParaRPr lang="en-US" sz="4400" b="1" dirty="0">
              <a:solidFill>
                <a:schemeClr val="accent4">
                  <a:lumMod val="50000"/>
                </a:schemeClr>
              </a:solidFill>
            </a:endParaRPr>
          </a:p>
        </p:txBody>
      </p:sp>
      <p:sp>
        <p:nvSpPr>
          <p:cNvPr id="33" name="TextBox 32"/>
          <p:cNvSpPr txBox="1"/>
          <p:nvPr/>
        </p:nvSpPr>
        <p:spPr>
          <a:xfrm>
            <a:off x="7046137" y="2508073"/>
            <a:ext cx="594936" cy="769441"/>
          </a:xfrm>
          <a:prstGeom prst="rect">
            <a:avLst/>
          </a:prstGeom>
          <a:noFill/>
        </p:spPr>
        <p:txBody>
          <a:bodyPr wrap="square" rtlCol="0">
            <a:spAutoFit/>
          </a:bodyPr>
          <a:lstStyle/>
          <a:p>
            <a:r>
              <a:rPr lang="fr-FR" sz="4400" b="1" dirty="0" smtClean="0">
                <a:solidFill>
                  <a:schemeClr val="accent4">
                    <a:lumMod val="50000"/>
                  </a:schemeClr>
                </a:solidFill>
              </a:rPr>
              <a:t>II</a:t>
            </a:r>
            <a:endParaRPr lang="en-US" sz="4400" b="1" dirty="0">
              <a:solidFill>
                <a:schemeClr val="accent4">
                  <a:lumMod val="50000"/>
                </a:schemeClr>
              </a:solidFill>
            </a:endParaRPr>
          </a:p>
        </p:txBody>
      </p:sp>
      <p:sp>
        <p:nvSpPr>
          <p:cNvPr id="34" name="TextBox 33"/>
          <p:cNvSpPr txBox="1"/>
          <p:nvPr/>
        </p:nvSpPr>
        <p:spPr>
          <a:xfrm>
            <a:off x="888670" y="3752934"/>
            <a:ext cx="956107" cy="769441"/>
          </a:xfrm>
          <a:prstGeom prst="rect">
            <a:avLst/>
          </a:prstGeom>
          <a:noFill/>
        </p:spPr>
        <p:txBody>
          <a:bodyPr wrap="square" rtlCol="0">
            <a:spAutoFit/>
          </a:bodyPr>
          <a:lstStyle/>
          <a:p>
            <a:r>
              <a:rPr lang="fr-FR" sz="4400" b="1" dirty="0" smtClean="0">
                <a:solidFill>
                  <a:schemeClr val="accent4">
                    <a:lumMod val="50000"/>
                  </a:schemeClr>
                </a:solidFill>
              </a:rPr>
              <a:t>III</a:t>
            </a:r>
            <a:endParaRPr lang="en-US" sz="4400" b="1" dirty="0">
              <a:solidFill>
                <a:schemeClr val="accent4">
                  <a:lumMod val="50000"/>
                </a:schemeClr>
              </a:solidFill>
            </a:endParaRPr>
          </a:p>
        </p:txBody>
      </p:sp>
    </p:spTree>
    <p:extLst>
      <p:ext uri="{BB962C8B-B14F-4D97-AF65-F5344CB8AC3E}">
        <p14:creationId xmlns:p14="http://schemas.microsoft.com/office/powerpoint/2010/main" val="28738842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bg1"/>
            </a:gs>
          </a:gsLst>
          <a:lin ang="5400012" scaled="0"/>
          <a:tileRect/>
        </a:gradFill>
        <a:effectLst/>
      </p:bgPr>
    </p:bg>
    <p:spTree>
      <p:nvGrpSpPr>
        <p:cNvPr id="1" name="Shape 791"/>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931" y="3011104"/>
            <a:ext cx="1699598" cy="1990553"/>
          </a:xfrm>
          <a:prstGeom prst="rect">
            <a:avLst/>
          </a:prstGeom>
        </p:spPr>
      </p:pic>
      <p:sp>
        <p:nvSpPr>
          <p:cNvPr id="15" name="TextBox 14"/>
          <p:cNvSpPr txBox="1"/>
          <p:nvPr/>
        </p:nvSpPr>
        <p:spPr>
          <a:xfrm>
            <a:off x="1751938" y="38108"/>
            <a:ext cx="8210550" cy="646331"/>
          </a:xfrm>
          <a:prstGeom prst="rect">
            <a:avLst/>
          </a:prstGeom>
          <a:noFill/>
        </p:spPr>
        <p:txBody>
          <a:bodyPr wrap="square" rtlCol="0">
            <a:spAutoFit/>
          </a:bodyPr>
          <a:lstStyle/>
          <a:p>
            <a:r>
              <a:rPr lang="fr-FR" sz="3600" b="1" dirty="0" smtClean="0">
                <a:solidFill>
                  <a:schemeClr val="accent6"/>
                </a:solidFill>
              </a:rPr>
              <a:t>MATERIELS UTILISES</a:t>
            </a:r>
            <a:endParaRPr lang="en-US" sz="3600" b="1" dirty="0">
              <a:solidFill>
                <a:schemeClr val="accent6"/>
              </a:solidFill>
            </a:endParaRPr>
          </a:p>
        </p:txBody>
      </p:sp>
      <p:pic>
        <p:nvPicPr>
          <p:cNvPr id="9" name="Image 3"/>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11396" y="997702"/>
            <a:ext cx="4748530" cy="2228215"/>
          </a:xfrm>
          <a:prstGeom prst="rect">
            <a:avLst/>
          </a:prstGeom>
        </p:spPr>
      </p:pic>
      <p:pic>
        <p:nvPicPr>
          <p:cNvPr id="10" name="Image 1"/>
          <p:cNvPicPr/>
          <p:nvPr/>
        </p:nvPicPr>
        <p:blipFill>
          <a:blip r:embed="rId6"/>
          <a:stretch>
            <a:fillRect/>
          </a:stretch>
        </p:blipFill>
        <p:spPr>
          <a:xfrm>
            <a:off x="5259926" y="650811"/>
            <a:ext cx="3738880" cy="1438275"/>
          </a:xfrm>
          <a:prstGeom prst="rect">
            <a:avLst/>
          </a:prstGeom>
          <a:ln w="3175">
            <a:noFill/>
          </a:ln>
        </p:spPr>
      </p:pic>
      <p:pic>
        <p:nvPicPr>
          <p:cNvPr id="11" name="Google Shape;1226;p125"/>
          <p:cNvPicPr preferRelativeResize="0"/>
          <p:nvPr/>
        </p:nvPicPr>
        <p:blipFill rotWithShape="1">
          <a:blip r:embed="rId7">
            <a:alphaModFix/>
          </a:blip>
          <a:srcRect/>
          <a:stretch/>
        </p:blipFill>
        <p:spPr>
          <a:xfrm>
            <a:off x="3456459" y="1919607"/>
            <a:ext cx="7094483" cy="3223893"/>
          </a:xfrm>
          <a:prstGeom prst="rect">
            <a:avLst/>
          </a:prstGeom>
          <a:noFill/>
          <a:ln>
            <a:noFill/>
          </a:ln>
        </p:spPr>
      </p:pic>
      <p:pic>
        <p:nvPicPr>
          <p:cNvPr id="2" name="Picture 1"/>
          <p:cNvPicPr>
            <a:picLocks noChangeAspect="1"/>
          </p:cNvPicPr>
          <p:nvPr/>
        </p:nvPicPr>
        <p:blipFill>
          <a:blip r:embed="rId8"/>
          <a:stretch>
            <a:fillRect/>
          </a:stretch>
        </p:blipFill>
        <p:spPr>
          <a:xfrm>
            <a:off x="5165330" y="2449873"/>
            <a:ext cx="3322737" cy="1748837"/>
          </a:xfrm>
          <a:prstGeom prst="rect">
            <a:avLst/>
          </a:prstGeom>
        </p:spPr>
      </p:pic>
      <p:sp>
        <p:nvSpPr>
          <p:cNvPr id="13" name="TextBox 12"/>
          <p:cNvSpPr txBox="1"/>
          <p:nvPr/>
        </p:nvSpPr>
        <p:spPr>
          <a:xfrm>
            <a:off x="0" y="-283650"/>
            <a:ext cx="1556795" cy="1446550"/>
          </a:xfrm>
          <a:prstGeom prst="rect">
            <a:avLst/>
          </a:prstGeom>
          <a:noFill/>
        </p:spPr>
        <p:txBody>
          <a:bodyPr wrap="square" rtlCol="0">
            <a:spAutoFit/>
          </a:bodyPr>
          <a:lstStyle/>
          <a:p>
            <a:r>
              <a:rPr lang="fr-FR" sz="8800" b="1" dirty="0" smtClean="0">
                <a:solidFill>
                  <a:srgbClr val="002060"/>
                </a:solidFill>
              </a:rPr>
              <a:t>07</a:t>
            </a:r>
            <a:endParaRPr lang="en-US" sz="8800" b="1" dirty="0">
              <a:solidFill>
                <a:srgbClr val="002060"/>
              </a:solidFill>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4978192">
            <a:off x="973338" y="2351892"/>
            <a:ext cx="1509783" cy="3126485"/>
          </a:xfrm>
          <a:prstGeom prst="rect">
            <a:avLst/>
          </a:prstGeom>
        </p:spPr>
      </p:pic>
    </p:spTree>
    <p:extLst>
      <p:ext uri="{BB962C8B-B14F-4D97-AF65-F5344CB8AC3E}">
        <p14:creationId xmlns:p14="http://schemas.microsoft.com/office/powerpoint/2010/main" val="1144268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5"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000"/>
                                        <p:tgtEl>
                                          <p:spTgt spid="11"/>
                                        </p:tgtEl>
                                      </p:cBhvr>
                                    </p:animEffect>
                                    <p:anim calcmode="lin" valueType="num">
                                      <p:cBhvr>
                                        <p:cTn id="27" dur="2000" fill="hold"/>
                                        <p:tgtEl>
                                          <p:spTgt spid="11"/>
                                        </p:tgtEl>
                                        <p:attrNameLst>
                                          <p:attrName>style.rotation</p:attrName>
                                        </p:attrNameLst>
                                      </p:cBhvr>
                                      <p:tavLst>
                                        <p:tav tm="0">
                                          <p:val>
                                            <p:fltVal val="720"/>
                                          </p:val>
                                        </p:tav>
                                        <p:tav tm="100000">
                                          <p:val>
                                            <p:fltVal val="0"/>
                                          </p:val>
                                        </p:tav>
                                      </p:tavLst>
                                    </p:anim>
                                    <p:anim calcmode="lin" valueType="num">
                                      <p:cBhvr>
                                        <p:cTn id="28" dur="2000" fill="hold"/>
                                        <p:tgtEl>
                                          <p:spTgt spid="11"/>
                                        </p:tgtEl>
                                        <p:attrNameLst>
                                          <p:attrName>ppt_h</p:attrName>
                                        </p:attrNameLst>
                                      </p:cBhvr>
                                      <p:tavLst>
                                        <p:tav tm="0">
                                          <p:val>
                                            <p:fltVal val="0"/>
                                          </p:val>
                                        </p:tav>
                                        <p:tav tm="100000">
                                          <p:val>
                                            <p:strVal val="#ppt_h"/>
                                          </p:val>
                                        </p:tav>
                                      </p:tavLst>
                                    </p:anim>
                                    <p:anim calcmode="lin" valueType="num">
                                      <p:cBhvr>
                                        <p:cTn id="29" dur="2000" fill="hold"/>
                                        <p:tgtEl>
                                          <p:spTgt spid="11"/>
                                        </p:tgtEl>
                                        <p:attrNameLst>
                                          <p:attrName>ppt_w</p:attrName>
                                        </p:attrNameLst>
                                      </p:cBhvr>
                                      <p:tavLst>
                                        <p:tav tm="0">
                                          <p:val>
                                            <p:fltVal val="0"/>
                                          </p:val>
                                        </p:tav>
                                        <p:tav tm="100000">
                                          <p:val>
                                            <p:strVal val="#ppt_w"/>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0">
              <a:schemeClr val="bg1"/>
            </a:gs>
          </a:gsLst>
          <a:lin ang="5400012" scaled="0"/>
          <a:tileRect/>
        </a:gradFill>
        <a:effectLst/>
      </p:bgPr>
    </p:bg>
    <p:spTree>
      <p:nvGrpSpPr>
        <p:cNvPr id="1" name="Shape 791"/>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27831">
            <a:off x="832414" y="413340"/>
            <a:ext cx="2727701" cy="152751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55280">
            <a:off x="4867624" y="3666189"/>
            <a:ext cx="4000500" cy="1143000"/>
          </a:xfrm>
          <a:prstGeom prst="rect">
            <a:avLst/>
          </a:prstGeom>
        </p:spPr>
      </p:pic>
      <p:sp>
        <p:nvSpPr>
          <p:cNvPr id="15" name="TextBox 14"/>
          <p:cNvSpPr txBox="1"/>
          <p:nvPr/>
        </p:nvSpPr>
        <p:spPr>
          <a:xfrm>
            <a:off x="2288446" y="-7463"/>
            <a:ext cx="6651159" cy="1200329"/>
          </a:xfrm>
          <a:prstGeom prst="rect">
            <a:avLst/>
          </a:prstGeom>
          <a:noFill/>
        </p:spPr>
        <p:txBody>
          <a:bodyPr wrap="square" rtlCol="0">
            <a:spAutoFit/>
          </a:bodyPr>
          <a:lstStyle/>
          <a:p>
            <a:pPr algn="ctr"/>
            <a:r>
              <a:rPr lang="fr-FR" sz="3600" b="1" dirty="0" smtClean="0">
                <a:solidFill>
                  <a:schemeClr val="accent6"/>
                </a:solidFill>
              </a:rPr>
              <a:t>ELEMENTS IMMATERIELS (LANGAGES ET EDI)</a:t>
            </a:r>
            <a:endParaRPr lang="en-US" sz="3600" b="1" dirty="0">
              <a:solidFill>
                <a:schemeClr val="accent6"/>
              </a:solidFill>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108" y="1171272"/>
            <a:ext cx="2705100" cy="169545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1420" y="1218336"/>
            <a:ext cx="2000660" cy="1360743"/>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58" y="3987708"/>
            <a:ext cx="1577166" cy="976547"/>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385" y="1930747"/>
            <a:ext cx="2200596" cy="168617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8124" y="2901300"/>
            <a:ext cx="1457325" cy="1162050"/>
          </a:xfrm>
          <a:prstGeom prst="rect">
            <a:avLst/>
          </a:prstGeom>
        </p:spPr>
      </p:pic>
      <p:sp>
        <p:nvSpPr>
          <p:cNvPr id="36" name="TextBox 35"/>
          <p:cNvSpPr txBox="1"/>
          <p:nvPr/>
        </p:nvSpPr>
        <p:spPr>
          <a:xfrm>
            <a:off x="77118" y="-262938"/>
            <a:ext cx="1556795" cy="1446550"/>
          </a:xfrm>
          <a:prstGeom prst="rect">
            <a:avLst/>
          </a:prstGeom>
          <a:noFill/>
        </p:spPr>
        <p:txBody>
          <a:bodyPr wrap="square" rtlCol="0">
            <a:spAutoFit/>
          </a:bodyPr>
          <a:lstStyle/>
          <a:p>
            <a:r>
              <a:rPr lang="fr-FR" sz="8800" b="1" dirty="0" smtClean="0">
                <a:solidFill>
                  <a:srgbClr val="002060"/>
                </a:solidFill>
              </a:rPr>
              <a:t>08</a:t>
            </a:r>
            <a:endParaRPr lang="en-US" sz="8800" b="1" dirty="0">
              <a:solidFill>
                <a:srgbClr val="002060"/>
              </a:solidFill>
            </a:endParaRPr>
          </a:p>
        </p:txBody>
      </p:sp>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8325" y="4133205"/>
            <a:ext cx="2636050" cy="935643"/>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31628" y="2792116"/>
            <a:ext cx="2022560" cy="1052166"/>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1306" y="3221441"/>
            <a:ext cx="1219200" cy="1016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circle(in)">
                                      <p:cBhvr>
                                        <p:cTn id="14" dur="20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edge">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arn(inVertical)">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0" name="Google Shape;810;p96"/>
          <p:cNvSpPr txBox="1">
            <a:spLocks noGrp="1"/>
          </p:cNvSpPr>
          <p:nvPr>
            <p:ph type="ctrTitle"/>
          </p:nvPr>
        </p:nvSpPr>
        <p:spPr>
          <a:xfrm>
            <a:off x="1520964" y="1044345"/>
            <a:ext cx="6503684" cy="1864500"/>
          </a:xfrm>
          <a:prstGeom prst="rect">
            <a:avLst/>
          </a:prstGeom>
        </p:spPr>
        <p:txBody>
          <a:bodyPr spcFirstLastPara="1" wrap="square" lIns="91425" tIns="91425" rIns="91425" bIns="91425" anchor="ctr" anchorCtr="0">
            <a:noAutofit/>
          </a:bodyPr>
          <a:lstStyle/>
          <a:p>
            <a:pPr marL="0" lvl="0" indent="0" algn="ctr" rtl="0">
              <a:spcBef>
                <a:spcPts val="3400"/>
              </a:spcBef>
              <a:spcAft>
                <a:spcPts val="0"/>
              </a:spcAft>
              <a:buClr>
                <a:schemeClr val="dk1"/>
              </a:buClr>
              <a:buSzPts val="1100"/>
              <a:buFont typeface="Arial"/>
              <a:buNone/>
            </a:pPr>
            <a:r>
              <a:rPr lang="en" sz="8800" dirty="0" smtClean="0"/>
              <a:t>RESULTAT</a:t>
            </a:r>
            <a:endParaRPr sz="8800" dirty="0"/>
          </a:p>
        </p:txBody>
      </p:sp>
      <p:sp>
        <p:nvSpPr>
          <p:cNvPr id="3" name="TextBox 2"/>
          <p:cNvSpPr txBox="1"/>
          <p:nvPr/>
        </p:nvSpPr>
        <p:spPr>
          <a:xfrm>
            <a:off x="1198179" y="2908845"/>
            <a:ext cx="6826469" cy="584775"/>
          </a:xfrm>
          <a:prstGeom prst="rect">
            <a:avLst/>
          </a:prstGeom>
          <a:noFill/>
        </p:spPr>
        <p:txBody>
          <a:bodyPr wrap="square" rtlCol="0">
            <a:spAutoFit/>
          </a:bodyPr>
          <a:lstStyle/>
          <a:p>
            <a:pPr algn="ctr"/>
            <a:r>
              <a:rPr lang="fr-FR" sz="3200" dirty="0" smtClean="0">
                <a:solidFill>
                  <a:schemeClr val="bg1"/>
                </a:solidFill>
              </a:rPr>
              <a:t>DEMONSTRATION</a:t>
            </a:r>
          </a:p>
        </p:txBody>
      </p:sp>
      <p:sp>
        <p:nvSpPr>
          <p:cNvPr id="6" name="TextBox 5"/>
          <p:cNvSpPr txBox="1"/>
          <p:nvPr/>
        </p:nvSpPr>
        <p:spPr>
          <a:xfrm>
            <a:off x="-1" y="-104574"/>
            <a:ext cx="1556795" cy="1446550"/>
          </a:xfrm>
          <a:prstGeom prst="rect">
            <a:avLst/>
          </a:prstGeom>
          <a:noFill/>
        </p:spPr>
        <p:txBody>
          <a:bodyPr wrap="square" rtlCol="0">
            <a:spAutoFit/>
          </a:bodyPr>
          <a:lstStyle/>
          <a:p>
            <a:r>
              <a:rPr lang="fr-FR" sz="8800" b="1" dirty="0" smtClean="0">
                <a:solidFill>
                  <a:schemeClr val="bg1"/>
                </a:solidFill>
              </a:rPr>
              <a:t>09</a:t>
            </a:r>
            <a:endParaRPr lang="en-US" sz="8800" b="1"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810"/>
                                        </p:tgtEl>
                                        <p:attrNameLst>
                                          <p:attrName>style.visibility</p:attrName>
                                        </p:attrNameLst>
                                      </p:cBhvr>
                                      <p:to>
                                        <p:strVal val="visible"/>
                                      </p:to>
                                    </p:set>
                                    <p:anim by="(-#ppt_w*2)" calcmode="lin" valueType="num">
                                      <p:cBhvr rctx="PPT">
                                        <p:cTn id="7" dur="500" autoRev="1" fill="hold">
                                          <p:stCondLst>
                                            <p:cond delay="0"/>
                                          </p:stCondLst>
                                        </p:cTn>
                                        <p:tgtEl>
                                          <p:spTgt spid="810"/>
                                        </p:tgtEl>
                                        <p:attrNameLst>
                                          <p:attrName>ppt_w</p:attrName>
                                        </p:attrNameLst>
                                      </p:cBhvr>
                                    </p:anim>
                                    <p:anim by="(#ppt_w*0.50)" calcmode="lin" valueType="num">
                                      <p:cBhvr>
                                        <p:cTn id="8" dur="500" decel="50000" autoRev="1" fill="hold">
                                          <p:stCondLst>
                                            <p:cond delay="0"/>
                                          </p:stCondLst>
                                        </p:cTn>
                                        <p:tgtEl>
                                          <p:spTgt spid="810"/>
                                        </p:tgtEl>
                                        <p:attrNameLst>
                                          <p:attrName>ppt_x</p:attrName>
                                        </p:attrNameLst>
                                      </p:cBhvr>
                                    </p:anim>
                                    <p:anim from="(-#ppt_h/2)" to="(#ppt_y)" calcmode="lin" valueType="num">
                                      <p:cBhvr>
                                        <p:cTn id="9" dur="1000" fill="hold">
                                          <p:stCondLst>
                                            <p:cond delay="0"/>
                                          </p:stCondLst>
                                        </p:cTn>
                                        <p:tgtEl>
                                          <p:spTgt spid="810"/>
                                        </p:tgtEl>
                                        <p:attrNameLst>
                                          <p:attrName>ppt_y</p:attrName>
                                        </p:attrNameLst>
                                      </p:cBhvr>
                                    </p:anim>
                                    <p:animRot by="21600000">
                                      <p:cBhvr>
                                        <p:cTn id="10" dur="1000" fill="hold">
                                          <p:stCondLst>
                                            <p:cond delay="0"/>
                                          </p:stCondLst>
                                        </p:cTn>
                                        <p:tgtEl>
                                          <p:spTgt spid="8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810"/>
                    </p:tgtEl>
                  </p:cond>
                </p:stCondLst>
                <p:endSync evt="end" delay="0">
                  <p:rtn val="all"/>
                </p:endSync>
                <p:childTnLst>
                  <p:par>
                    <p:cTn id="17" fill="hold">
                      <p:stCondLst>
                        <p:cond delay="0"/>
                      </p:stCondLst>
                      <p:childTnLst>
                        <p:par>
                          <p:cTn id="18" fill="hold">
                            <p:stCondLst>
                              <p:cond delay="0"/>
                            </p:stCondLst>
                            <p:childTnLst>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nextCondLst>
                <p:cond evt="onClick" delay="0">
                  <p:tgtEl>
                    <p:spTgt spid="810"/>
                  </p:tgtEl>
                </p:cond>
              </p:nextCondLst>
            </p:seq>
          </p:childTnLst>
        </p:cTn>
      </p:par>
    </p:tnLst>
    <p:bldLst>
      <p:bldP spid="810" grpId="0"/>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1"/>
        <p:cNvGrpSpPr/>
        <p:nvPr/>
      </p:nvGrpSpPr>
      <p:grpSpPr>
        <a:xfrm>
          <a:off x="0" y="0"/>
          <a:ext cx="0" cy="0"/>
          <a:chOff x="0" y="0"/>
          <a:chExt cx="0" cy="0"/>
        </a:xfrm>
      </p:grpSpPr>
      <p:sp>
        <p:nvSpPr>
          <p:cNvPr id="15" name="TextBox 14"/>
          <p:cNvSpPr txBox="1"/>
          <p:nvPr/>
        </p:nvSpPr>
        <p:spPr>
          <a:xfrm>
            <a:off x="297711" y="127591"/>
            <a:ext cx="8210550" cy="523220"/>
          </a:xfrm>
          <a:prstGeom prst="rect">
            <a:avLst/>
          </a:prstGeom>
          <a:noFill/>
        </p:spPr>
        <p:txBody>
          <a:bodyPr wrap="square" rtlCol="0">
            <a:spAutoFit/>
          </a:bodyPr>
          <a:lstStyle/>
          <a:p>
            <a:r>
              <a:rPr lang="fr-FR" sz="2800" b="1" dirty="0" smtClean="0">
                <a:solidFill>
                  <a:srgbClr val="7030A0"/>
                </a:solidFill>
              </a:rPr>
              <a:t>PROTOTYPE</a:t>
            </a:r>
            <a:endParaRPr lang="en-US" sz="2800" b="1" dirty="0">
              <a:solidFill>
                <a:srgbClr val="7030A0"/>
              </a:solidFill>
            </a:endParaRP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297711" y="998844"/>
            <a:ext cx="8382525" cy="3588922"/>
          </a:xfrm>
          <a:prstGeom prst="rect">
            <a:avLst/>
          </a:prstGeom>
        </p:spPr>
      </p:pic>
    </p:spTree>
    <p:extLst>
      <p:ext uri="{BB962C8B-B14F-4D97-AF65-F5344CB8AC3E}">
        <p14:creationId xmlns:p14="http://schemas.microsoft.com/office/powerpoint/2010/main" val="2700478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5"/>
                                        </p:tgtEl>
                                        <p:attrNameLst>
                                          <p:attrName>style.color</p:attrName>
                                        </p:attrNameLst>
                                      </p:cBhvr>
                                      <p:by>
                                        <p:hsl h="0" s="-12549" l="-25098"/>
                                      </p:by>
                                    </p:animClr>
                                    <p:animClr clrSpc="hsl" dir="cw">
                                      <p:cBhvr>
                                        <p:cTn id="7" dur="500" fill="hold"/>
                                        <p:tgtEl>
                                          <p:spTgt spid="15"/>
                                        </p:tgtEl>
                                        <p:attrNameLst>
                                          <p:attrName>fillcolor</p:attrName>
                                        </p:attrNameLst>
                                      </p:cBhvr>
                                      <p:by>
                                        <p:hsl h="0" s="-12549" l="-25098"/>
                                      </p:by>
                                    </p:animClr>
                                    <p:animClr clrSpc="hsl" dir="cw">
                                      <p:cBhvr>
                                        <p:cTn id="8" dur="500" fill="hold"/>
                                        <p:tgtEl>
                                          <p:spTgt spid="15"/>
                                        </p:tgtEl>
                                        <p:attrNameLst>
                                          <p:attrName>stroke.color</p:attrName>
                                        </p:attrNameLst>
                                      </p:cBhvr>
                                      <p:by>
                                        <p:hsl h="0" s="-12549" l="-25098"/>
                                      </p:by>
                                    </p:animClr>
                                    <p:set>
                                      <p:cBhvr>
                                        <p:cTn id="9" dur="500" fill="hold"/>
                                        <p:tgtEl>
                                          <p:spTgt spid="1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cxnSp>
        <p:nvCxnSpPr>
          <p:cNvPr id="1672" name="Google Shape;1672;p143"/>
          <p:cNvCxnSpPr/>
          <p:nvPr/>
        </p:nvCxnSpPr>
        <p:spPr>
          <a:xfrm>
            <a:off x="4589000" y="2546975"/>
            <a:ext cx="0" cy="1125688"/>
          </a:xfrm>
          <a:prstGeom prst="straightConnector1">
            <a:avLst/>
          </a:prstGeom>
          <a:noFill/>
          <a:ln w="28575" cap="flat" cmpd="sng">
            <a:solidFill>
              <a:schemeClr val="lt1"/>
            </a:solidFill>
            <a:prstDash val="solid"/>
            <a:round/>
            <a:headEnd type="none" w="med" len="med"/>
            <a:tailEnd type="none" w="med" len="med"/>
          </a:ln>
        </p:spPr>
      </p:cxnSp>
      <p:cxnSp>
        <p:nvCxnSpPr>
          <p:cNvPr id="1673" name="Google Shape;1673;p143"/>
          <p:cNvCxnSpPr/>
          <p:nvPr/>
        </p:nvCxnSpPr>
        <p:spPr>
          <a:xfrm>
            <a:off x="2357650" y="3121950"/>
            <a:ext cx="0" cy="550800"/>
          </a:xfrm>
          <a:prstGeom prst="straightConnector1">
            <a:avLst/>
          </a:prstGeom>
          <a:noFill/>
          <a:ln w="28575" cap="flat" cmpd="sng">
            <a:solidFill>
              <a:schemeClr val="lt1"/>
            </a:solidFill>
            <a:prstDash val="solid"/>
            <a:round/>
            <a:headEnd type="none" w="med" len="med"/>
            <a:tailEnd type="none" w="med" len="med"/>
          </a:ln>
        </p:spPr>
      </p:cxnSp>
      <p:grpSp>
        <p:nvGrpSpPr>
          <p:cNvPr id="1674" name="Google Shape;1674;p143"/>
          <p:cNvGrpSpPr/>
          <p:nvPr/>
        </p:nvGrpSpPr>
        <p:grpSpPr>
          <a:xfrm>
            <a:off x="6293363" y="2325700"/>
            <a:ext cx="1053967" cy="1218906"/>
            <a:chOff x="6293363" y="2325700"/>
            <a:chExt cx="1053967" cy="1218906"/>
          </a:xfrm>
        </p:grpSpPr>
        <p:sp>
          <p:nvSpPr>
            <p:cNvPr id="1675" name="Google Shape;1675;p143"/>
            <p:cNvSpPr/>
            <p:nvPr/>
          </p:nvSpPr>
          <p:spPr>
            <a:xfrm>
              <a:off x="6293363" y="2325700"/>
              <a:ext cx="527794" cy="351863"/>
            </a:xfrm>
            <a:custGeom>
              <a:avLst/>
              <a:gdLst/>
              <a:ahLst/>
              <a:cxnLst/>
              <a:rect l="l" t="t" r="r" b="b"/>
              <a:pathLst>
                <a:path w="23874" h="15916" extrusionOk="0">
                  <a:moveTo>
                    <a:pt x="23874" y="0"/>
                  </a:moveTo>
                  <a:lnTo>
                    <a:pt x="1" y="13788"/>
                  </a:lnTo>
                  <a:lnTo>
                    <a:pt x="3644" y="15915"/>
                  </a:lnTo>
                  <a:lnTo>
                    <a:pt x="23874" y="4183"/>
                  </a:lnTo>
                  <a:lnTo>
                    <a:pt x="2387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3"/>
            <p:cNvSpPr/>
            <p:nvPr/>
          </p:nvSpPr>
          <p:spPr>
            <a:xfrm>
              <a:off x="6822431" y="3195639"/>
              <a:ext cx="524898" cy="348967"/>
            </a:xfrm>
            <a:custGeom>
              <a:avLst/>
              <a:gdLst/>
              <a:ahLst/>
              <a:cxnLst/>
              <a:rect l="l" t="t" r="r" b="b"/>
              <a:pathLst>
                <a:path w="23743" h="15785" extrusionOk="0">
                  <a:moveTo>
                    <a:pt x="20040" y="0"/>
                  </a:moveTo>
                  <a:lnTo>
                    <a:pt x="0" y="11602"/>
                  </a:lnTo>
                  <a:lnTo>
                    <a:pt x="0" y="15785"/>
                  </a:lnTo>
                  <a:lnTo>
                    <a:pt x="23742" y="2070"/>
                  </a:lnTo>
                  <a:lnTo>
                    <a:pt x="20040"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3"/>
            <p:cNvSpPr/>
            <p:nvPr/>
          </p:nvSpPr>
          <p:spPr>
            <a:xfrm>
              <a:off x="6293363" y="3193052"/>
              <a:ext cx="529099" cy="351553"/>
            </a:xfrm>
            <a:custGeom>
              <a:avLst/>
              <a:gdLst/>
              <a:ahLst/>
              <a:cxnLst/>
              <a:rect l="l" t="t" r="r" b="b"/>
              <a:pathLst>
                <a:path w="23933" h="15902" extrusionOk="0">
                  <a:moveTo>
                    <a:pt x="3644" y="1"/>
                  </a:moveTo>
                  <a:lnTo>
                    <a:pt x="1" y="2114"/>
                  </a:lnTo>
                  <a:lnTo>
                    <a:pt x="23932" y="15902"/>
                  </a:lnTo>
                  <a:lnTo>
                    <a:pt x="23932" y="11719"/>
                  </a:lnTo>
                  <a:lnTo>
                    <a:pt x="3644"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3"/>
            <p:cNvSpPr/>
            <p:nvPr/>
          </p:nvSpPr>
          <p:spPr>
            <a:xfrm>
              <a:off x="6821127" y="2325700"/>
              <a:ext cx="526203" cy="351863"/>
            </a:xfrm>
            <a:custGeom>
              <a:avLst/>
              <a:gdLst/>
              <a:ahLst/>
              <a:cxnLst/>
              <a:rect l="l" t="t" r="r" b="b"/>
              <a:pathLst>
                <a:path w="23802" h="15916" extrusionOk="0">
                  <a:moveTo>
                    <a:pt x="1" y="0"/>
                  </a:moveTo>
                  <a:lnTo>
                    <a:pt x="1" y="4183"/>
                  </a:lnTo>
                  <a:lnTo>
                    <a:pt x="20158" y="15915"/>
                  </a:lnTo>
                  <a:lnTo>
                    <a:pt x="23801" y="13788"/>
                  </a:lnTo>
                  <a:lnTo>
                    <a:pt x="1"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3"/>
            <p:cNvSpPr/>
            <p:nvPr/>
          </p:nvSpPr>
          <p:spPr>
            <a:xfrm>
              <a:off x="6293363" y="2630491"/>
              <a:ext cx="80582" cy="609327"/>
            </a:xfrm>
            <a:custGeom>
              <a:avLst/>
              <a:gdLst/>
              <a:ahLst/>
              <a:cxnLst/>
              <a:rect l="l" t="t" r="r" b="b"/>
              <a:pathLst>
                <a:path w="3645" h="27562" extrusionOk="0">
                  <a:moveTo>
                    <a:pt x="1" y="1"/>
                  </a:moveTo>
                  <a:lnTo>
                    <a:pt x="1" y="27561"/>
                  </a:lnTo>
                  <a:lnTo>
                    <a:pt x="3644" y="25448"/>
                  </a:lnTo>
                  <a:lnTo>
                    <a:pt x="3644" y="2128"/>
                  </a:ln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3"/>
            <p:cNvSpPr/>
            <p:nvPr/>
          </p:nvSpPr>
          <p:spPr>
            <a:xfrm>
              <a:off x="7265458" y="2630491"/>
              <a:ext cx="81864" cy="610919"/>
            </a:xfrm>
            <a:custGeom>
              <a:avLst/>
              <a:gdLst/>
              <a:ahLst/>
              <a:cxnLst/>
              <a:rect l="l" t="t" r="r" b="b"/>
              <a:pathLst>
                <a:path w="3703" h="27634" extrusionOk="0">
                  <a:moveTo>
                    <a:pt x="3702" y="1"/>
                  </a:moveTo>
                  <a:lnTo>
                    <a:pt x="59" y="2128"/>
                  </a:lnTo>
                  <a:lnTo>
                    <a:pt x="0" y="25564"/>
                  </a:lnTo>
                  <a:lnTo>
                    <a:pt x="3702" y="27634"/>
                  </a:lnTo>
                  <a:lnTo>
                    <a:pt x="3702"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143"/>
          <p:cNvSpPr txBox="1">
            <a:spLocks noGrp="1"/>
          </p:cNvSpPr>
          <p:nvPr>
            <p:ph type="ctrTitle"/>
          </p:nvPr>
        </p:nvSpPr>
        <p:spPr>
          <a:xfrm flipH="1">
            <a:off x="722586" y="197514"/>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FONCTIONNEMENT DU SYSTEME</a:t>
            </a:r>
            <a:endParaRPr b="1" dirty="0"/>
          </a:p>
        </p:txBody>
      </p:sp>
      <p:cxnSp>
        <p:nvCxnSpPr>
          <p:cNvPr id="1690" name="Google Shape;1690;p143"/>
          <p:cNvCxnSpPr/>
          <p:nvPr/>
        </p:nvCxnSpPr>
        <p:spPr>
          <a:xfrm>
            <a:off x="1487050" y="3682480"/>
            <a:ext cx="6169800" cy="0"/>
          </a:xfrm>
          <a:prstGeom prst="straightConnector1">
            <a:avLst/>
          </a:prstGeom>
          <a:noFill/>
          <a:ln w="28575" cap="flat" cmpd="sng">
            <a:solidFill>
              <a:schemeClr val="lt1"/>
            </a:solidFill>
            <a:prstDash val="solid"/>
            <a:round/>
            <a:headEnd type="none" w="med" len="med"/>
            <a:tailEnd type="none" w="med" len="med"/>
          </a:ln>
        </p:spPr>
      </p:cxnSp>
      <p:cxnSp>
        <p:nvCxnSpPr>
          <p:cNvPr id="1691" name="Google Shape;1691;p143"/>
          <p:cNvCxnSpPr/>
          <p:nvPr/>
        </p:nvCxnSpPr>
        <p:spPr>
          <a:xfrm>
            <a:off x="6818750" y="3555675"/>
            <a:ext cx="0" cy="117000"/>
          </a:xfrm>
          <a:prstGeom prst="straightConnector1">
            <a:avLst/>
          </a:prstGeom>
          <a:noFill/>
          <a:ln w="28575" cap="flat" cmpd="sng">
            <a:solidFill>
              <a:schemeClr val="lt1"/>
            </a:solidFill>
            <a:prstDash val="solid"/>
            <a:round/>
            <a:headEnd type="none" w="med" len="med"/>
            <a:tailEnd type="none" w="med" len="med"/>
          </a:ln>
        </p:spPr>
      </p:cxnSp>
      <p:grpSp>
        <p:nvGrpSpPr>
          <p:cNvPr id="1692" name="Google Shape;1692;p143"/>
          <p:cNvGrpSpPr/>
          <p:nvPr/>
        </p:nvGrpSpPr>
        <p:grpSpPr>
          <a:xfrm>
            <a:off x="4061988" y="1375700"/>
            <a:ext cx="1053967" cy="1218906"/>
            <a:chOff x="4061988" y="1375700"/>
            <a:chExt cx="1053967" cy="1218906"/>
          </a:xfrm>
        </p:grpSpPr>
        <p:sp>
          <p:nvSpPr>
            <p:cNvPr id="1693" name="Google Shape;1693;p143"/>
            <p:cNvSpPr/>
            <p:nvPr/>
          </p:nvSpPr>
          <p:spPr>
            <a:xfrm>
              <a:off x="4061988" y="1375700"/>
              <a:ext cx="527794" cy="351863"/>
            </a:xfrm>
            <a:custGeom>
              <a:avLst/>
              <a:gdLst/>
              <a:ahLst/>
              <a:cxnLst/>
              <a:rect l="l" t="t" r="r" b="b"/>
              <a:pathLst>
                <a:path w="23874" h="15916" extrusionOk="0">
                  <a:moveTo>
                    <a:pt x="23874" y="0"/>
                  </a:moveTo>
                  <a:lnTo>
                    <a:pt x="1" y="13788"/>
                  </a:lnTo>
                  <a:lnTo>
                    <a:pt x="3644" y="15915"/>
                  </a:lnTo>
                  <a:lnTo>
                    <a:pt x="23874" y="4183"/>
                  </a:lnTo>
                  <a:lnTo>
                    <a:pt x="2387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3"/>
            <p:cNvSpPr/>
            <p:nvPr/>
          </p:nvSpPr>
          <p:spPr>
            <a:xfrm>
              <a:off x="4591056" y="2245639"/>
              <a:ext cx="524898" cy="348967"/>
            </a:xfrm>
            <a:custGeom>
              <a:avLst/>
              <a:gdLst/>
              <a:ahLst/>
              <a:cxnLst/>
              <a:rect l="l" t="t" r="r" b="b"/>
              <a:pathLst>
                <a:path w="23743" h="15785" extrusionOk="0">
                  <a:moveTo>
                    <a:pt x="20040" y="0"/>
                  </a:moveTo>
                  <a:lnTo>
                    <a:pt x="0" y="11602"/>
                  </a:lnTo>
                  <a:lnTo>
                    <a:pt x="0" y="15785"/>
                  </a:lnTo>
                  <a:lnTo>
                    <a:pt x="23742" y="2070"/>
                  </a:lnTo>
                  <a:lnTo>
                    <a:pt x="20040"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3"/>
            <p:cNvSpPr/>
            <p:nvPr/>
          </p:nvSpPr>
          <p:spPr>
            <a:xfrm>
              <a:off x="4061988" y="2243052"/>
              <a:ext cx="529099" cy="351553"/>
            </a:xfrm>
            <a:custGeom>
              <a:avLst/>
              <a:gdLst/>
              <a:ahLst/>
              <a:cxnLst/>
              <a:rect l="l" t="t" r="r" b="b"/>
              <a:pathLst>
                <a:path w="23933" h="15902" extrusionOk="0">
                  <a:moveTo>
                    <a:pt x="3644" y="1"/>
                  </a:moveTo>
                  <a:lnTo>
                    <a:pt x="1" y="2114"/>
                  </a:lnTo>
                  <a:lnTo>
                    <a:pt x="23932" y="15902"/>
                  </a:lnTo>
                  <a:lnTo>
                    <a:pt x="23932" y="11719"/>
                  </a:lnTo>
                  <a:lnTo>
                    <a:pt x="3644"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3"/>
            <p:cNvSpPr/>
            <p:nvPr/>
          </p:nvSpPr>
          <p:spPr>
            <a:xfrm>
              <a:off x="4589752" y="1375700"/>
              <a:ext cx="526203" cy="351863"/>
            </a:xfrm>
            <a:custGeom>
              <a:avLst/>
              <a:gdLst/>
              <a:ahLst/>
              <a:cxnLst/>
              <a:rect l="l" t="t" r="r" b="b"/>
              <a:pathLst>
                <a:path w="23802" h="15916" extrusionOk="0">
                  <a:moveTo>
                    <a:pt x="1" y="0"/>
                  </a:moveTo>
                  <a:lnTo>
                    <a:pt x="1" y="4183"/>
                  </a:lnTo>
                  <a:lnTo>
                    <a:pt x="20158" y="15915"/>
                  </a:lnTo>
                  <a:lnTo>
                    <a:pt x="23801" y="13788"/>
                  </a:lnTo>
                  <a:lnTo>
                    <a:pt x="1"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3"/>
            <p:cNvSpPr/>
            <p:nvPr/>
          </p:nvSpPr>
          <p:spPr>
            <a:xfrm>
              <a:off x="4061988" y="1680491"/>
              <a:ext cx="80582" cy="609327"/>
            </a:xfrm>
            <a:custGeom>
              <a:avLst/>
              <a:gdLst/>
              <a:ahLst/>
              <a:cxnLst/>
              <a:rect l="l" t="t" r="r" b="b"/>
              <a:pathLst>
                <a:path w="3645" h="27562" extrusionOk="0">
                  <a:moveTo>
                    <a:pt x="1" y="1"/>
                  </a:moveTo>
                  <a:lnTo>
                    <a:pt x="1" y="27561"/>
                  </a:lnTo>
                  <a:lnTo>
                    <a:pt x="3644" y="25448"/>
                  </a:lnTo>
                  <a:lnTo>
                    <a:pt x="3644" y="2128"/>
                  </a:lnTo>
                  <a:lnTo>
                    <a:pt x="1"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3"/>
            <p:cNvSpPr/>
            <p:nvPr/>
          </p:nvSpPr>
          <p:spPr>
            <a:xfrm>
              <a:off x="5034083" y="1680491"/>
              <a:ext cx="81864" cy="610919"/>
            </a:xfrm>
            <a:custGeom>
              <a:avLst/>
              <a:gdLst/>
              <a:ahLst/>
              <a:cxnLst/>
              <a:rect l="l" t="t" r="r" b="b"/>
              <a:pathLst>
                <a:path w="3703" h="27634" extrusionOk="0">
                  <a:moveTo>
                    <a:pt x="3702" y="1"/>
                  </a:moveTo>
                  <a:lnTo>
                    <a:pt x="59" y="2128"/>
                  </a:lnTo>
                  <a:lnTo>
                    <a:pt x="0" y="25564"/>
                  </a:lnTo>
                  <a:lnTo>
                    <a:pt x="3702" y="27634"/>
                  </a:lnTo>
                  <a:lnTo>
                    <a:pt x="3702"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143"/>
          <p:cNvGrpSpPr/>
          <p:nvPr/>
        </p:nvGrpSpPr>
        <p:grpSpPr>
          <a:xfrm>
            <a:off x="1830588" y="1925350"/>
            <a:ext cx="1053967" cy="1218906"/>
            <a:chOff x="1830588" y="1925350"/>
            <a:chExt cx="1053967" cy="1218906"/>
          </a:xfrm>
        </p:grpSpPr>
        <p:sp>
          <p:nvSpPr>
            <p:cNvPr id="1701" name="Google Shape;1701;p143"/>
            <p:cNvSpPr/>
            <p:nvPr/>
          </p:nvSpPr>
          <p:spPr>
            <a:xfrm>
              <a:off x="1830588" y="2230141"/>
              <a:ext cx="80582" cy="609327"/>
            </a:xfrm>
            <a:custGeom>
              <a:avLst/>
              <a:gdLst/>
              <a:ahLst/>
              <a:cxnLst/>
              <a:rect l="l" t="t" r="r" b="b"/>
              <a:pathLst>
                <a:path w="3645" h="27562" extrusionOk="0">
                  <a:moveTo>
                    <a:pt x="1" y="1"/>
                  </a:moveTo>
                  <a:lnTo>
                    <a:pt x="1" y="27561"/>
                  </a:lnTo>
                  <a:lnTo>
                    <a:pt x="3644" y="25448"/>
                  </a:lnTo>
                  <a:lnTo>
                    <a:pt x="3644" y="2128"/>
                  </a:lnTo>
                  <a:lnTo>
                    <a:pt x="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3"/>
            <p:cNvSpPr/>
            <p:nvPr/>
          </p:nvSpPr>
          <p:spPr>
            <a:xfrm>
              <a:off x="1830588" y="1925350"/>
              <a:ext cx="527794" cy="351863"/>
            </a:xfrm>
            <a:custGeom>
              <a:avLst/>
              <a:gdLst/>
              <a:ahLst/>
              <a:cxnLst/>
              <a:rect l="l" t="t" r="r" b="b"/>
              <a:pathLst>
                <a:path w="23874" h="15916" extrusionOk="0">
                  <a:moveTo>
                    <a:pt x="23874" y="0"/>
                  </a:moveTo>
                  <a:lnTo>
                    <a:pt x="1" y="13788"/>
                  </a:lnTo>
                  <a:lnTo>
                    <a:pt x="3644" y="15915"/>
                  </a:lnTo>
                  <a:lnTo>
                    <a:pt x="23874" y="4183"/>
                  </a:lnTo>
                  <a:lnTo>
                    <a:pt x="2387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3"/>
            <p:cNvSpPr/>
            <p:nvPr/>
          </p:nvSpPr>
          <p:spPr>
            <a:xfrm>
              <a:off x="2359656" y="2795289"/>
              <a:ext cx="524898" cy="348967"/>
            </a:xfrm>
            <a:custGeom>
              <a:avLst/>
              <a:gdLst/>
              <a:ahLst/>
              <a:cxnLst/>
              <a:rect l="l" t="t" r="r" b="b"/>
              <a:pathLst>
                <a:path w="23743" h="15785" extrusionOk="0">
                  <a:moveTo>
                    <a:pt x="20040" y="0"/>
                  </a:moveTo>
                  <a:lnTo>
                    <a:pt x="0" y="11602"/>
                  </a:lnTo>
                  <a:lnTo>
                    <a:pt x="0" y="15785"/>
                  </a:lnTo>
                  <a:lnTo>
                    <a:pt x="23742" y="2070"/>
                  </a:lnTo>
                  <a:lnTo>
                    <a:pt x="20040"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3"/>
            <p:cNvSpPr/>
            <p:nvPr/>
          </p:nvSpPr>
          <p:spPr>
            <a:xfrm>
              <a:off x="1830588" y="2792702"/>
              <a:ext cx="529099" cy="351553"/>
            </a:xfrm>
            <a:custGeom>
              <a:avLst/>
              <a:gdLst/>
              <a:ahLst/>
              <a:cxnLst/>
              <a:rect l="l" t="t" r="r" b="b"/>
              <a:pathLst>
                <a:path w="23933" h="15902" extrusionOk="0">
                  <a:moveTo>
                    <a:pt x="3644" y="1"/>
                  </a:moveTo>
                  <a:lnTo>
                    <a:pt x="1" y="2114"/>
                  </a:lnTo>
                  <a:lnTo>
                    <a:pt x="23932" y="15902"/>
                  </a:lnTo>
                  <a:lnTo>
                    <a:pt x="23932" y="11719"/>
                  </a:lnTo>
                  <a:lnTo>
                    <a:pt x="3644"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3"/>
            <p:cNvSpPr/>
            <p:nvPr/>
          </p:nvSpPr>
          <p:spPr>
            <a:xfrm>
              <a:off x="2358352" y="1925350"/>
              <a:ext cx="526203" cy="351863"/>
            </a:xfrm>
            <a:custGeom>
              <a:avLst/>
              <a:gdLst/>
              <a:ahLst/>
              <a:cxnLst/>
              <a:rect l="l" t="t" r="r" b="b"/>
              <a:pathLst>
                <a:path w="23802" h="15916" extrusionOk="0">
                  <a:moveTo>
                    <a:pt x="1" y="0"/>
                  </a:moveTo>
                  <a:lnTo>
                    <a:pt x="1" y="4183"/>
                  </a:lnTo>
                  <a:lnTo>
                    <a:pt x="20158" y="15915"/>
                  </a:lnTo>
                  <a:lnTo>
                    <a:pt x="23801" y="13788"/>
                  </a:lnTo>
                  <a:lnTo>
                    <a:pt x="1"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3"/>
            <p:cNvSpPr/>
            <p:nvPr/>
          </p:nvSpPr>
          <p:spPr>
            <a:xfrm>
              <a:off x="2802683" y="2230141"/>
              <a:ext cx="81864" cy="610919"/>
            </a:xfrm>
            <a:custGeom>
              <a:avLst/>
              <a:gdLst/>
              <a:ahLst/>
              <a:cxnLst/>
              <a:rect l="l" t="t" r="r" b="b"/>
              <a:pathLst>
                <a:path w="3703" h="27634" extrusionOk="0">
                  <a:moveTo>
                    <a:pt x="3702" y="1"/>
                  </a:moveTo>
                  <a:lnTo>
                    <a:pt x="59" y="2128"/>
                  </a:lnTo>
                  <a:lnTo>
                    <a:pt x="0" y="25564"/>
                  </a:lnTo>
                  <a:lnTo>
                    <a:pt x="3702" y="27634"/>
                  </a:lnTo>
                  <a:lnTo>
                    <a:pt x="3702"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143"/>
          <p:cNvSpPr txBox="1">
            <a:spLocks noGrp="1"/>
          </p:cNvSpPr>
          <p:nvPr>
            <p:ph type="subTitle" idx="1"/>
          </p:nvPr>
        </p:nvSpPr>
        <p:spPr>
          <a:xfrm>
            <a:off x="1409947" y="3991258"/>
            <a:ext cx="1899418" cy="8515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 dirty="0" smtClean="0"/>
              <a:t>Connexion au résau (WiFi ou Hotspot)</a:t>
            </a:r>
            <a:endParaRPr dirty="0"/>
          </a:p>
        </p:txBody>
      </p:sp>
      <p:sp>
        <p:nvSpPr>
          <p:cNvPr id="1709" name="Google Shape;1709;p143"/>
          <p:cNvSpPr txBox="1">
            <a:spLocks noGrp="1"/>
          </p:cNvSpPr>
          <p:nvPr>
            <p:ph type="subTitle" idx="2"/>
          </p:nvPr>
        </p:nvSpPr>
        <p:spPr>
          <a:xfrm>
            <a:off x="3446093" y="4027354"/>
            <a:ext cx="2248338" cy="8154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 dirty="0" smtClean="0"/>
              <a:t>Envoi de la requête HTTP avec card UID et room ID en paramètres</a:t>
            </a:r>
          </a:p>
        </p:txBody>
      </p:sp>
      <p:sp>
        <p:nvSpPr>
          <p:cNvPr id="1710" name="Google Shape;1710;p143"/>
          <p:cNvSpPr txBox="1">
            <a:spLocks noGrp="1"/>
          </p:cNvSpPr>
          <p:nvPr>
            <p:ph type="subTitle" idx="3"/>
          </p:nvPr>
        </p:nvSpPr>
        <p:spPr>
          <a:xfrm>
            <a:off x="5774776" y="4027354"/>
            <a:ext cx="3057252" cy="8801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 dirty="0" smtClean="0"/>
              <a:t>Récupération des paramètres envoyés dans la requête HTTP et traitement</a:t>
            </a:r>
            <a:endParaRPr dirty="0"/>
          </a:p>
        </p:txBody>
      </p:sp>
      <p:sp>
        <p:nvSpPr>
          <p:cNvPr id="1711" name="Google Shape;1711;p143"/>
          <p:cNvSpPr txBox="1">
            <a:spLocks noGrp="1"/>
          </p:cNvSpPr>
          <p:nvPr>
            <p:ph type="subTitle" idx="4"/>
          </p:nvPr>
        </p:nvSpPr>
        <p:spPr>
          <a:xfrm>
            <a:off x="1743882" y="3729155"/>
            <a:ext cx="12177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NodeMCU</a:t>
            </a:r>
            <a:endParaRPr b="1" dirty="0"/>
          </a:p>
        </p:txBody>
      </p:sp>
      <p:sp>
        <p:nvSpPr>
          <p:cNvPr id="1712" name="Google Shape;1712;p143"/>
          <p:cNvSpPr txBox="1">
            <a:spLocks noGrp="1"/>
          </p:cNvSpPr>
          <p:nvPr>
            <p:ph type="subTitle" idx="5"/>
          </p:nvPr>
        </p:nvSpPr>
        <p:spPr>
          <a:xfrm>
            <a:off x="3939062" y="3733800"/>
            <a:ext cx="12624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ARDUINO</a:t>
            </a:r>
            <a:endParaRPr b="1" dirty="0"/>
          </a:p>
        </p:txBody>
      </p:sp>
      <p:sp>
        <p:nvSpPr>
          <p:cNvPr id="1713" name="Google Shape;1713;p143"/>
          <p:cNvSpPr txBox="1">
            <a:spLocks noGrp="1"/>
          </p:cNvSpPr>
          <p:nvPr>
            <p:ph type="subTitle" idx="6"/>
          </p:nvPr>
        </p:nvSpPr>
        <p:spPr>
          <a:xfrm>
            <a:off x="6187599" y="3733632"/>
            <a:ext cx="2181849"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APPLICATION WEB</a:t>
            </a:r>
            <a:endParaRPr b="1" dirty="0"/>
          </a:p>
        </p:txBody>
      </p:sp>
      <p:sp>
        <p:nvSpPr>
          <p:cNvPr id="2" name="TextBox 1"/>
          <p:cNvSpPr txBox="1"/>
          <p:nvPr/>
        </p:nvSpPr>
        <p:spPr>
          <a:xfrm>
            <a:off x="2079582" y="2121322"/>
            <a:ext cx="488081" cy="830997"/>
          </a:xfrm>
          <a:prstGeom prst="rect">
            <a:avLst/>
          </a:prstGeom>
          <a:noFill/>
        </p:spPr>
        <p:txBody>
          <a:bodyPr wrap="square" rtlCol="0">
            <a:spAutoFit/>
          </a:bodyPr>
          <a:lstStyle/>
          <a:p>
            <a:r>
              <a:rPr lang="fr-FR" sz="4800" dirty="0" smtClean="0">
                <a:solidFill>
                  <a:schemeClr val="bg1"/>
                </a:solidFill>
              </a:rPr>
              <a:t>1</a:t>
            </a:r>
            <a:endParaRPr lang="en-US" sz="4800" dirty="0">
              <a:solidFill>
                <a:schemeClr val="bg1"/>
              </a:solidFill>
            </a:endParaRPr>
          </a:p>
        </p:txBody>
      </p:sp>
      <p:sp>
        <p:nvSpPr>
          <p:cNvPr id="45" name="TextBox 44"/>
          <p:cNvSpPr txBox="1"/>
          <p:nvPr/>
        </p:nvSpPr>
        <p:spPr>
          <a:xfrm>
            <a:off x="4349305" y="1518776"/>
            <a:ext cx="488081" cy="830997"/>
          </a:xfrm>
          <a:prstGeom prst="rect">
            <a:avLst/>
          </a:prstGeom>
          <a:noFill/>
        </p:spPr>
        <p:txBody>
          <a:bodyPr wrap="square" rtlCol="0">
            <a:spAutoFit/>
          </a:bodyPr>
          <a:lstStyle/>
          <a:p>
            <a:r>
              <a:rPr lang="fr-FR" sz="4800" dirty="0" smtClean="0">
                <a:solidFill>
                  <a:schemeClr val="bg1"/>
                </a:solidFill>
              </a:rPr>
              <a:t>2</a:t>
            </a:r>
            <a:endParaRPr lang="en-US" sz="4800" dirty="0">
              <a:solidFill>
                <a:schemeClr val="bg1"/>
              </a:solidFill>
            </a:endParaRPr>
          </a:p>
        </p:txBody>
      </p:sp>
      <p:sp>
        <p:nvSpPr>
          <p:cNvPr id="46" name="TextBox 45"/>
          <p:cNvSpPr txBox="1"/>
          <p:nvPr/>
        </p:nvSpPr>
        <p:spPr>
          <a:xfrm>
            <a:off x="6512843" y="2455668"/>
            <a:ext cx="488081" cy="830997"/>
          </a:xfrm>
          <a:prstGeom prst="rect">
            <a:avLst/>
          </a:prstGeom>
          <a:noFill/>
        </p:spPr>
        <p:txBody>
          <a:bodyPr wrap="square" rtlCol="0">
            <a:spAutoFit/>
          </a:bodyPr>
          <a:lstStyle/>
          <a:p>
            <a:r>
              <a:rPr lang="fr-FR" sz="4800" dirty="0" smtClean="0">
                <a:solidFill>
                  <a:schemeClr val="bg1"/>
                </a:solidFill>
              </a:rPr>
              <a:t>3</a:t>
            </a:r>
            <a:endParaRPr lang="en-US" sz="4800" dirty="0">
              <a:solidFill>
                <a:schemeClr val="bg1"/>
              </a:solidFill>
            </a:endParaRPr>
          </a:p>
        </p:txBody>
      </p:sp>
    </p:spTree>
    <p:extLst>
      <p:ext uri="{BB962C8B-B14F-4D97-AF65-F5344CB8AC3E}">
        <p14:creationId xmlns:p14="http://schemas.microsoft.com/office/powerpoint/2010/main" val="3539628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89"/>
                                        </p:tgtEl>
                                        <p:attrNameLst>
                                          <p:attrName>style.visibility</p:attrName>
                                        </p:attrNameLst>
                                      </p:cBhvr>
                                      <p:to>
                                        <p:strVal val="visible"/>
                                      </p:to>
                                    </p:set>
                                    <p:anim calcmode="lin" valueType="num">
                                      <p:cBhvr additive="base">
                                        <p:cTn id="7" dur="1000"/>
                                        <p:tgtEl>
                                          <p:spTgt spid="16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grpSp>
        <p:nvGrpSpPr>
          <p:cNvPr id="1780" name="Google Shape;1780;p146"/>
          <p:cNvGrpSpPr/>
          <p:nvPr/>
        </p:nvGrpSpPr>
        <p:grpSpPr>
          <a:xfrm>
            <a:off x="1714079" y="2259546"/>
            <a:ext cx="5905843" cy="1383294"/>
            <a:chOff x="1354599" y="2075423"/>
            <a:chExt cx="6648477" cy="1557238"/>
          </a:xfrm>
        </p:grpSpPr>
        <p:sp>
          <p:nvSpPr>
            <p:cNvPr id="1781" name="Google Shape;1781;p14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6"/>
            <p:cNvSpPr/>
            <p:nvPr/>
          </p:nvSpPr>
          <p:spPr>
            <a:xfrm>
              <a:off x="1354599" y="2456325"/>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28575" cap="flat" cmpd="sng">
              <a:solidFill>
                <a:schemeClr val="lt1"/>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146"/>
          <p:cNvSpPr txBox="1">
            <a:spLocks noGrp="1"/>
          </p:cNvSpPr>
          <p:nvPr>
            <p:ph type="ctrTitle"/>
          </p:nvPr>
        </p:nvSpPr>
        <p:spPr>
          <a:xfrm flipH="1">
            <a:off x="192494" y="260538"/>
            <a:ext cx="85212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TRAITEMENT DE LA REQUETE HTTP</a:t>
            </a:r>
            <a:endParaRPr b="1" dirty="0"/>
          </a:p>
        </p:txBody>
      </p:sp>
      <p:sp>
        <p:nvSpPr>
          <p:cNvPr id="1800" name="Google Shape;1800;p146"/>
          <p:cNvSpPr txBox="1">
            <a:spLocks noGrp="1"/>
          </p:cNvSpPr>
          <p:nvPr>
            <p:ph type="subTitle" idx="1"/>
          </p:nvPr>
        </p:nvSpPr>
        <p:spPr>
          <a:xfrm>
            <a:off x="1573144" y="1489382"/>
            <a:ext cx="15558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Réception des paramètres</a:t>
            </a:r>
            <a:endParaRPr dirty="0"/>
          </a:p>
        </p:txBody>
      </p:sp>
      <p:sp>
        <p:nvSpPr>
          <p:cNvPr id="1801" name="Google Shape;1801;p146"/>
          <p:cNvSpPr txBox="1">
            <a:spLocks noGrp="1"/>
          </p:cNvSpPr>
          <p:nvPr>
            <p:ph type="subTitle" idx="2"/>
          </p:nvPr>
        </p:nvSpPr>
        <p:spPr>
          <a:xfrm>
            <a:off x="3787682" y="1491020"/>
            <a:ext cx="15558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smtClean="0"/>
              <a:t>Vérification des autres champs</a:t>
            </a:r>
            <a:endParaRPr dirty="0"/>
          </a:p>
        </p:txBody>
      </p:sp>
      <p:sp>
        <p:nvSpPr>
          <p:cNvPr id="1802" name="Google Shape;1802;p146"/>
          <p:cNvSpPr txBox="1">
            <a:spLocks noGrp="1"/>
          </p:cNvSpPr>
          <p:nvPr>
            <p:ph type="subTitle" idx="3"/>
          </p:nvPr>
        </p:nvSpPr>
        <p:spPr>
          <a:xfrm>
            <a:off x="6064122" y="1493420"/>
            <a:ext cx="15558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Actualisation de la liste</a:t>
            </a:r>
            <a:endParaRPr dirty="0"/>
          </a:p>
        </p:txBody>
      </p:sp>
      <p:sp>
        <p:nvSpPr>
          <p:cNvPr id="1803" name="Google Shape;1803;p146"/>
          <p:cNvSpPr txBox="1">
            <a:spLocks noGrp="1"/>
          </p:cNvSpPr>
          <p:nvPr>
            <p:ph type="subTitle" idx="4"/>
          </p:nvPr>
        </p:nvSpPr>
        <p:spPr>
          <a:xfrm>
            <a:off x="1573145" y="1060472"/>
            <a:ext cx="1555800" cy="3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ASSESSMENT</a:t>
            </a:r>
            <a:endParaRPr/>
          </a:p>
        </p:txBody>
      </p:sp>
      <p:sp>
        <p:nvSpPr>
          <p:cNvPr id="1805" name="Google Shape;1805;p146"/>
          <p:cNvSpPr txBox="1">
            <a:spLocks noGrp="1"/>
          </p:cNvSpPr>
          <p:nvPr>
            <p:ph type="subTitle" idx="6"/>
          </p:nvPr>
        </p:nvSpPr>
        <p:spPr>
          <a:xfrm>
            <a:off x="6064270" y="1065510"/>
            <a:ext cx="15558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MARKETING</a:t>
            </a:r>
            <a:endParaRPr dirty="0"/>
          </a:p>
        </p:txBody>
      </p:sp>
      <p:sp>
        <p:nvSpPr>
          <p:cNvPr id="1806" name="Google Shape;1806;p146"/>
          <p:cNvSpPr txBox="1">
            <a:spLocks noGrp="1"/>
          </p:cNvSpPr>
          <p:nvPr>
            <p:ph type="subTitle" idx="7"/>
          </p:nvPr>
        </p:nvSpPr>
        <p:spPr>
          <a:xfrm>
            <a:off x="2574171" y="3808800"/>
            <a:ext cx="1576325"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smtClean="0"/>
              <a:t>Vérification de l’existence de l’ID</a:t>
            </a:r>
            <a:endParaRPr dirty="0"/>
          </a:p>
          <a:p>
            <a:pPr marL="0" lvl="0" indent="0" algn="ctr" rtl="0">
              <a:spcBef>
                <a:spcPts val="1600"/>
              </a:spcBef>
              <a:spcAft>
                <a:spcPts val="0"/>
              </a:spcAft>
              <a:buNone/>
            </a:pPr>
            <a:endParaRPr dirty="0"/>
          </a:p>
        </p:txBody>
      </p:sp>
      <p:sp>
        <p:nvSpPr>
          <p:cNvPr id="1807" name="Google Shape;1807;p146"/>
          <p:cNvSpPr txBox="1">
            <a:spLocks noGrp="1"/>
          </p:cNvSpPr>
          <p:nvPr>
            <p:ph type="subTitle" idx="8"/>
          </p:nvPr>
        </p:nvSpPr>
        <p:spPr>
          <a:xfrm>
            <a:off x="4916993" y="3808800"/>
            <a:ext cx="15558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Enregistrement</a:t>
            </a:r>
            <a:endParaRPr dirty="0"/>
          </a:p>
        </p:txBody>
      </p:sp>
      <p:sp>
        <p:nvSpPr>
          <p:cNvPr id="4" name="TextBox 3"/>
          <p:cNvSpPr txBox="1"/>
          <p:nvPr/>
        </p:nvSpPr>
        <p:spPr>
          <a:xfrm>
            <a:off x="2151529" y="2452744"/>
            <a:ext cx="422642" cy="523220"/>
          </a:xfrm>
          <a:prstGeom prst="rect">
            <a:avLst/>
          </a:prstGeom>
          <a:noFill/>
        </p:spPr>
        <p:txBody>
          <a:bodyPr wrap="square" rtlCol="0">
            <a:spAutoFit/>
          </a:bodyPr>
          <a:lstStyle/>
          <a:p>
            <a:r>
              <a:rPr lang="fr-FR" sz="2800" b="1" dirty="0" smtClean="0">
                <a:solidFill>
                  <a:schemeClr val="bg1"/>
                </a:solidFill>
              </a:rPr>
              <a:t>1</a:t>
            </a:r>
            <a:endParaRPr lang="en-US" sz="2800" b="1" dirty="0">
              <a:solidFill>
                <a:schemeClr val="bg1"/>
              </a:solidFill>
            </a:endParaRPr>
          </a:p>
        </p:txBody>
      </p:sp>
      <p:sp>
        <p:nvSpPr>
          <p:cNvPr id="35" name="TextBox 34"/>
          <p:cNvSpPr txBox="1"/>
          <p:nvPr/>
        </p:nvSpPr>
        <p:spPr>
          <a:xfrm>
            <a:off x="3261514" y="3053428"/>
            <a:ext cx="422642" cy="523220"/>
          </a:xfrm>
          <a:prstGeom prst="rect">
            <a:avLst/>
          </a:prstGeom>
          <a:noFill/>
        </p:spPr>
        <p:txBody>
          <a:bodyPr wrap="square" rtlCol="0">
            <a:spAutoFit/>
          </a:bodyPr>
          <a:lstStyle/>
          <a:p>
            <a:r>
              <a:rPr lang="fr-FR" sz="2800" b="1" dirty="0">
                <a:solidFill>
                  <a:schemeClr val="bg1"/>
                </a:solidFill>
              </a:rPr>
              <a:t>2</a:t>
            </a:r>
            <a:endParaRPr lang="en-US" sz="2800" b="1" dirty="0">
              <a:solidFill>
                <a:schemeClr val="bg1"/>
              </a:solidFill>
            </a:endParaRPr>
          </a:p>
        </p:txBody>
      </p:sp>
      <p:sp>
        <p:nvSpPr>
          <p:cNvPr id="36" name="TextBox 35"/>
          <p:cNvSpPr txBox="1"/>
          <p:nvPr/>
        </p:nvSpPr>
        <p:spPr>
          <a:xfrm>
            <a:off x="4354261" y="2330672"/>
            <a:ext cx="422642" cy="523220"/>
          </a:xfrm>
          <a:prstGeom prst="rect">
            <a:avLst/>
          </a:prstGeom>
          <a:noFill/>
        </p:spPr>
        <p:txBody>
          <a:bodyPr wrap="square" rtlCol="0">
            <a:spAutoFit/>
          </a:bodyPr>
          <a:lstStyle/>
          <a:p>
            <a:r>
              <a:rPr lang="fr-FR" sz="2800" b="1" dirty="0">
                <a:solidFill>
                  <a:schemeClr val="bg1"/>
                </a:solidFill>
              </a:rPr>
              <a:t>3</a:t>
            </a:r>
            <a:endParaRPr lang="en-US" sz="2800" b="1" dirty="0">
              <a:solidFill>
                <a:schemeClr val="bg1"/>
              </a:solidFill>
            </a:endParaRPr>
          </a:p>
        </p:txBody>
      </p:sp>
      <p:sp>
        <p:nvSpPr>
          <p:cNvPr id="37" name="TextBox 36"/>
          <p:cNvSpPr txBox="1"/>
          <p:nvPr/>
        </p:nvSpPr>
        <p:spPr>
          <a:xfrm>
            <a:off x="5472874" y="2953660"/>
            <a:ext cx="422642" cy="523220"/>
          </a:xfrm>
          <a:prstGeom prst="rect">
            <a:avLst/>
          </a:prstGeom>
          <a:noFill/>
        </p:spPr>
        <p:txBody>
          <a:bodyPr wrap="square" rtlCol="0">
            <a:spAutoFit/>
          </a:bodyPr>
          <a:lstStyle/>
          <a:p>
            <a:r>
              <a:rPr lang="fr-FR" sz="2800" b="1" dirty="0">
                <a:solidFill>
                  <a:schemeClr val="bg1"/>
                </a:solidFill>
              </a:rPr>
              <a:t>4</a:t>
            </a:r>
            <a:endParaRPr lang="en-US" sz="2800" b="1" dirty="0">
              <a:solidFill>
                <a:schemeClr val="bg1"/>
              </a:solidFill>
            </a:endParaRPr>
          </a:p>
        </p:txBody>
      </p:sp>
      <p:sp>
        <p:nvSpPr>
          <p:cNvPr id="39" name="TextBox 38"/>
          <p:cNvSpPr txBox="1"/>
          <p:nvPr/>
        </p:nvSpPr>
        <p:spPr>
          <a:xfrm>
            <a:off x="6630701" y="2359250"/>
            <a:ext cx="422642" cy="523220"/>
          </a:xfrm>
          <a:prstGeom prst="rect">
            <a:avLst/>
          </a:prstGeom>
          <a:noFill/>
        </p:spPr>
        <p:txBody>
          <a:bodyPr wrap="square" rtlCol="0">
            <a:spAutoFit/>
          </a:bodyPr>
          <a:lstStyle/>
          <a:p>
            <a:r>
              <a:rPr lang="fr-FR" sz="2800" b="1" dirty="0">
                <a:solidFill>
                  <a:schemeClr val="bg1"/>
                </a:solidFill>
              </a:rPr>
              <a:t>5</a:t>
            </a:r>
            <a:endParaRPr lang="en-US" sz="2800" b="1" dirty="0">
              <a:solidFill>
                <a:schemeClr val="bg1"/>
              </a:solidFill>
            </a:endParaRPr>
          </a:p>
        </p:txBody>
      </p:sp>
    </p:spTree>
    <p:extLst>
      <p:ext uri="{BB962C8B-B14F-4D97-AF65-F5344CB8AC3E}">
        <p14:creationId xmlns:p14="http://schemas.microsoft.com/office/powerpoint/2010/main" val="89086606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99"/>
                                        </p:tgtEl>
                                        <p:attrNameLst>
                                          <p:attrName>style.visibility</p:attrName>
                                        </p:attrNameLst>
                                      </p:cBhvr>
                                      <p:to>
                                        <p:strVal val="visible"/>
                                      </p:to>
                                    </p:set>
                                    <p:animEffect transition="in" filter="fade">
                                      <p:cBhvr>
                                        <p:cTn id="7" dur="1000"/>
                                        <p:tgtEl>
                                          <p:spTgt spid="1799"/>
                                        </p:tgtEl>
                                      </p:cBhvr>
                                    </p:animEffect>
                                    <p:anim calcmode="lin" valueType="num">
                                      <p:cBhvr>
                                        <p:cTn id="8" dur="1000" fill="hold"/>
                                        <p:tgtEl>
                                          <p:spTgt spid="1799"/>
                                        </p:tgtEl>
                                        <p:attrNameLst>
                                          <p:attrName>ppt_x</p:attrName>
                                        </p:attrNameLst>
                                      </p:cBhvr>
                                      <p:tavLst>
                                        <p:tav tm="0">
                                          <p:val>
                                            <p:strVal val="#ppt_x"/>
                                          </p:val>
                                        </p:tav>
                                        <p:tav tm="100000">
                                          <p:val>
                                            <p:strVal val="#ppt_x"/>
                                          </p:val>
                                        </p:tav>
                                      </p:tavLst>
                                    </p:anim>
                                    <p:anim calcmode="lin" valueType="num">
                                      <p:cBhvr>
                                        <p:cTn id="9" dur="1000" fill="hold"/>
                                        <p:tgtEl>
                                          <p:spTgt spid="17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80"/>
                                        </p:tgtEl>
                                        <p:attrNameLst>
                                          <p:attrName>style.visibility</p:attrName>
                                        </p:attrNameLst>
                                      </p:cBhvr>
                                      <p:to>
                                        <p:strVal val="visible"/>
                                      </p:to>
                                    </p:set>
                                    <p:animEffect transition="in" filter="fade">
                                      <p:cBhvr>
                                        <p:cTn id="14" dur="1000"/>
                                        <p:tgtEl>
                                          <p:spTgt spid="1780"/>
                                        </p:tgtEl>
                                      </p:cBhvr>
                                    </p:animEffect>
                                    <p:anim calcmode="lin" valueType="num">
                                      <p:cBhvr>
                                        <p:cTn id="15" dur="1000" fill="hold"/>
                                        <p:tgtEl>
                                          <p:spTgt spid="1780"/>
                                        </p:tgtEl>
                                        <p:attrNameLst>
                                          <p:attrName>ppt_x</p:attrName>
                                        </p:attrNameLst>
                                      </p:cBhvr>
                                      <p:tavLst>
                                        <p:tav tm="0">
                                          <p:val>
                                            <p:strVal val="#ppt_x"/>
                                          </p:val>
                                        </p:tav>
                                        <p:tav tm="100000">
                                          <p:val>
                                            <p:strVal val="#ppt_x"/>
                                          </p:val>
                                        </p:tav>
                                      </p:tavLst>
                                    </p:anim>
                                    <p:anim calcmode="lin" valueType="num">
                                      <p:cBhvr>
                                        <p:cTn id="16" dur="1000" fill="hold"/>
                                        <p:tgtEl>
                                          <p:spTgt spid="17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00">
                                            <p:txEl>
                                              <p:pRg st="0" end="0"/>
                                            </p:txEl>
                                          </p:spTgt>
                                        </p:tgtEl>
                                        <p:attrNameLst>
                                          <p:attrName>style.visibility</p:attrName>
                                        </p:attrNameLst>
                                      </p:cBhvr>
                                      <p:to>
                                        <p:strVal val="visible"/>
                                      </p:to>
                                    </p:set>
                                    <p:anim calcmode="lin" valueType="num">
                                      <p:cBhvr additive="base">
                                        <p:cTn id="21" dur="500" fill="hold"/>
                                        <p:tgtEl>
                                          <p:spTgt spid="180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806">
                                            <p:txEl>
                                              <p:pRg st="0" end="0"/>
                                            </p:txEl>
                                          </p:spTgt>
                                        </p:tgtEl>
                                        <p:attrNameLst>
                                          <p:attrName>style.visibility</p:attrName>
                                        </p:attrNameLst>
                                      </p:cBhvr>
                                      <p:to>
                                        <p:strVal val="visible"/>
                                      </p:to>
                                    </p:set>
                                    <p:animEffect transition="in" filter="fade">
                                      <p:cBhvr>
                                        <p:cTn id="27" dur="1000"/>
                                        <p:tgtEl>
                                          <p:spTgt spid="1806">
                                            <p:txEl>
                                              <p:pRg st="0" end="0"/>
                                            </p:txEl>
                                          </p:spTgt>
                                        </p:tgtEl>
                                      </p:cBhvr>
                                    </p:animEffect>
                                    <p:anim calcmode="lin" valueType="num">
                                      <p:cBhvr>
                                        <p:cTn id="28" dur="1000" fill="hold"/>
                                        <p:tgtEl>
                                          <p:spTgt spid="1806">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8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01">
                                            <p:txEl>
                                              <p:pRg st="0" end="0"/>
                                            </p:txEl>
                                          </p:spTgt>
                                        </p:tgtEl>
                                        <p:attrNameLst>
                                          <p:attrName>style.visibility</p:attrName>
                                        </p:attrNameLst>
                                      </p:cBhvr>
                                      <p:to>
                                        <p:strVal val="visible"/>
                                      </p:to>
                                    </p:set>
                                    <p:animEffect transition="in" filter="fade">
                                      <p:cBhvr>
                                        <p:cTn id="34" dur="500"/>
                                        <p:tgtEl>
                                          <p:spTgt spid="180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807">
                                            <p:txEl>
                                              <p:pRg st="0" end="0"/>
                                            </p:txEl>
                                          </p:spTgt>
                                        </p:tgtEl>
                                        <p:attrNameLst>
                                          <p:attrName>style.visibility</p:attrName>
                                        </p:attrNameLst>
                                      </p:cBhvr>
                                      <p:to>
                                        <p:strVal val="visible"/>
                                      </p:to>
                                    </p:set>
                                    <p:animEffect transition="in" filter="circle(in)">
                                      <p:cBhvr>
                                        <p:cTn id="39" dur="2000"/>
                                        <p:tgtEl>
                                          <p:spTgt spid="180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9" grpId="0"/>
      <p:bldP spid="1800" grpId="0" build="p"/>
      <p:bldP spid="1801" grpId="0" build="p"/>
      <p:bldP spid="1802" grpId="0" build="p"/>
      <p:bldP spid="1806" grpId="0" build="p"/>
      <p:bldP spid="180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47"/>
          <p:cNvSpPr txBox="1">
            <a:spLocks noGrp="1"/>
          </p:cNvSpPr>
          <p:nvPr>
            <p:ph type="ctrTitle"/>
          </p:nvPr>
        </p:nvSpPr>
        <p:spPr>
          <a:xfrm flipH="1">
            <a:off x="99597" y="242338"/>
            <a:ext cx="8763918"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smtClean="0"/>
              <a:t>ENREGISTREMENT DE LA PRESENCE</a:t>
            </a:r>
            <a:endParaRPr b="1" dirty="0"/>
          </a:p>
        </p:txBody>
      </p:sp>
      <p:sp>
        <p:nvSpPr>
          <p:cNvPr id="1815" name="Google Shape;1815;p147"/>
          <p:cNvSpPr txBox="1"/>
          <p:nvPr/>
        </p:nvSpPr>
        <p:spPr>
          <a:xfrm>
            <a:off x="3865941" y="1173950"/>
            <a:ext cx="14334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latin typeface="Squada One"/>
                <a:ea typeface="Squada One"/>
                <a:cs typeface="Squada One"/>
                <a:sym typeface="Squada One"/>
              </a:rPr>
              <a:t>DAY 1</a:t>
            </a:r>
            <a:endParaRPr sz="1600">
              <a:solidFill>
                <a:schemeClr val="lt1"/>
              </a:solidFill>
              <a:latin typeface="Squada One"/>
              <a:ea typeface="Squada One"/>
              <a:cs typeface="Squada One"/>
              <a:sym typeface="Squada One"/>
            </a:endParaRPr>
          </a:p>
        </p:txBody>
      </p:sp>
      <p:sp>
        <p:nvSpPr>
          <p:cNvPr id="1816" name="Google Shape;1816;p147"/>
          <p:cNvSpPr txBox="1"/>
          <p:nvPr/>
        </p:nvSpPr>
        <p:spPr>
          <a:xfrm>
            <a:off x="3886881" y="1302776"/>
            <a:ext cx="1433400" cy="5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smtClean="0">
                <a:solidFill>
                  <a:schemeClr val="lt1"/>
                </a:solidFill>
                <a:latin typeface="Roboto Condensed Light"/>
                <a:ea typeface="Roboto Condensed Light"/>
                <a:cs typeface="Roboto Condensed Light"/>
                <a:sym typeface="Roboto Condensed Light"/>
              </a:rPr>
              <a:t>Réception de la requête</a:t>
            </a:r>
            <a:endParaRPr b="1" dirty="0">
              <a:solidFill>
                <a:schemeClr val="lt1"/>
              </a:solidFill>
              <a:latin typeface="Roboto Condensed Light"/>
              <a:ea typeface="Roboto Condensed Light"/>
              <a:cs typeface="Roboto Condensed Light"/>
              <a:sym typeface="Roboto Condensed Light"/>
            </a:endParaRPr>
          </a:p>
        </p:txBody>
      </p:sp>
      <p:sp>
        <p:nvSpPr>
          <p:cNvPr id="1817" name="Google Shape;1817;p147"/>
          <p:cNvSpPr txBox="1"/>
          <p:nvPr/>
        </p:nvSpPr>
        <p:spPr>
          <a:xfrm>
            <a:off x="6565955" y="2392200"/>
            <a:ext cx="13128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accent2"/>
                </a:solidFill>
                <a:latin typeface="Squada One"/>
                <a:ea typeface="Squada One"/>
                <a:cs typeface="Squada One"/>
                <a:sym typeface="Squada One"/>
              </a:rPr>
              <a:t>DAY 2</a:t>
            </a:r>
            <a:endParaRPr sz="1600">
              <a:solidFill>
                <a:schemeClr val="lt1"/>
              </a:solidFill>
              <a:latin typeface="Squada One"/>
              <a:ea typeface="Squada One"/>
              <a:cs typeface="Squada One"/>
              <a:sym typeface="Squada One"/>
            </a:endParaRPr>
          </a:p>
        </p:txBody>
      </p:sp>
      <p:sp>
        <p:nvSpPr>
          <p:cNvPr id="1818" name="Google Shape;1818;p147"/>
          <p:cNvSpPr txBox="1"/>
          <p:nvPr/>
        </p:nvSpPr>
        <p:spPr>
          <a:xfrm>
            <a:off x="6565955" y="2563997"/>
            <a:ext cx="1639206" cy="7883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1" dirty="0" smtClean="0">
                <a:solidFill>
                  <a:schemeClr val="lt1"/>
                </a:solidFill>
                <a:latin typeface="Roboto Condensed Light"/>
                <a:ea typeface="Roboto Condensed Light"/>
                <a:cs typeface="Roboto Condensed Light"/>
                <a:sym typeface="Roboto Condensed Light"/>
              </a:rPr>
              <a:t>Vérification de l’existence du </a:t>
            </a:r>
            <a:r>
              <a:rPr lang="fr-FR" b="1" dirty="0" err="1" smtClean="0">
                <a:solidFill>
                  <a:schemeClr val="lt1"/>
                </a:solidFill>
                <a:latin typeface="Roboto Condensed Light"/>
                <a:ea typeface="Roboto Condensed Light"/>
                <a:cs typeface="Roboto Condensed Light"/>
                <a:sym typeface="Roboto Condensed Light"/>
              </a:rPr>
              <a:t>card</a:t>
            </a:r>
            <a:r>
              <a:rPr lang="fr-FR" b="1" dirty="0" smtClean="0">
                <a:solidFill>
                  <a:schemeClr val="lt1"/>
                </a:solidFill>
                <a:latin typeface="Roboto Condensed Light"/>
                <a:ea typeface="Roboto Condensed Light"/>
                <a:cs typeface="Roboto Condensed Light"/>
                <a:sym typeface="Roboto Condensed Light"/>
              </a:rPr>
              <a:t> UID</a:t>
            </a:r>
            <a:endParaRPr b="1" dirty="0">
              <a:solidFill>
                <a:schemeClr val="lt1"/>
              </a:solidFill>
              <a:latin typeface="Roboto Condensed Light"/>
              <a:ea typeface="Roboto Condensed Light"/>
              <a:cs typeface="Roboto Condensed Light"/>
              <a:sym typeface="Roboto Condensed Light"/>
            </a:endParaRPr>
          </a:p>
          <a:p>
            <a:pPr marL="0" lvl="0" indent="0" algn="ctr" rtl="0">
              <a:spcBef>
                <a:spcPts val="1600"/>
              </a:spcBef>
              <a:spcAft>
                <a:spcPts val="1600"/>
              </a:spcAft>
              <a:buNone/>
            </a:pPr>
            <a:endParaRPr b="1" dirty="0">
              <a:solidFill>
                <a:schemeClr val="lt1"/>
              </a:solidFill>
              <a:latin typeface="Roboto Condensed Light"/>
              <a:ea typeface="Roboto Condensed Light"/>
              <a:cs typeface="Roboto Condensed Light"/>
              <a:sym typeface="Roboto Condensed Light"/>
            </a:endParaRPr>
          </a:p>
        </p:txBody>
      </p:sp>
      <p:sp>
        <p:nvSpPr>
          <p:cNvPr id="1819" name="Google Shape;1819;p147"/>
          <p:cNvSpPr txBox="1"/>
          <p:nvPr/>
        </p:nvSpPr>
        <p:spPr>
          <a:xfrm>
            <a:off x="2972900" y="2304825"/>
            <a:ext cx="13245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latin typeface="Squada One"/>
                <a:ea typeface="Squada One"/>
                <a:cs typeface="Squada One"/>
                <a:sym typeface="Squada One"/>
              </a:rPr>
              <a:t>DAY 3</a:t>
            </a:r>
            <a:endParaRPr sz="1600">
              <a:solidFill>
                <a:schemeClr val="lt1"/>
              </a:solidFill>
              <a:latin typeface="Squada One"/>
              <a:ea typeface="Squada One"/>
              <a:cs typeface="Squada One"/>
              <a:sym typeface="Squada One"/>
            </a:endParaRPr>
          </a:p>
        </p:txBody>
      </p:sp>
      <p:sp>
        <p:nvSpPr>
          <p:cNvPr id="1820" name="Google Shape;1820;p147"/>
          <p:cNvSpPr txBox="1"/>
          <p:nvPr/>
        </p:nvSpPr>
        <p:spPr>
          <a:xfrm>
            <a:off x="1259067" y="3506857"/>
            <a:ext cx="13086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latin typeface="Squada One"/>
                <a:ea typeface="Squada One"/>
                <a:cs typeface="Squada One"/>
                <a:sym typeface="Squada One"/>
              </a:rPr>
              <a:t>DAY 4</a:t>
            </a:r>
            <a:endParaRPr sz="1600">
              <a:solidFill>
                <a:schemeClr val="lt1"/>
              </a:solidFill>
              <a:latin typeface="Squada One"/>
              <a:ea typeface="Squada One"/>
              <a:cs typeface="Squada One"/>
              <a:sym typeface="Squada One"/>
            </a:endParaRPr>
          </a:p>
        </p:txBody>
      </p:sp>
      <p:sp>
        <p:nvSpPr>
          <p:cNvPr id="1821" name="Google Shape;1821;p147"/>
          <p:cNvSpPr txBox="1"/>
          <p:nvPr/>
        </p:nvSpPr>
        <p:spPr>
          <a:xfrm>
            <a:off x="2544520" y="2491223"/>
            <a:ext cx="2564031" cy="54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smtClean="0">
                <a:solidFill>
                  <a:schemeClr val="lt1"/>
                </a:solidFill>
                <a:latin typeface="Roboto Condensed Light"/>
                <a:ea typeface="Roboto Condensed Light"/>
                <a:cs typeface="Roboto Condensed Light"/>
                <a:sym typeface="Roboto Condensed Light"/>
              </a:rPr>
              <a:t>Vérification de l’affectation de l’étudiant dans la salle </a:t>
            </a:r>
            <a:endParaRPr b="1" dirty="0">
              <a:solidFill>
                <a:schemeClr val="lt1"/>
              </a:solidFill>
              <a:latin typeface="Roboto Condensed Light"/>
              <a:ea typeface="Roboto Condensed Light"/>
              <a:cs typeface="Roboto Condensed Light"/>
              <a:sym typeface="Roboto Condensed Light"/>
            </a:endParaRPr>
          </a:p>
        </p:txBody>
      </p:sp>
      <p:sp>
        <p:nvSpPr>
          <p:cNvPr id="1822" name="Google Shape;1822;p147"/>
          <p:cNvSpPr txBox="1"/>
          <p:nvPr/>
        </p:nvSpPr>
        <p:spPr>
          <a:xfrm>
            <a:off x="99598" y="3494291"/>
            <a:ext cx="2485924" cy="874483"/>
          </a:xfrm>
          <a:prstGeom prst="rect">
            <a:avLst/>
          </a:prstGeom>
          <a:noFill/>
          <a:ln>
            <a:noFill/>
          </a:ln>
        </p:spPr>
        <p:txBody>
          <a:bodyPr spcFirstLastPara="1" wrap="square" lIns="91425" tIns="91425" rIns="91425" bIns="91425" anchor="t" anchorCtr="0">
            <a:noAutofit/>
          </a:bodyPr>
          <a:lstStyle/>
          <a:p>
            <a:pPr marL="0" lvl="0" indent="0" algn="ctr" rtl="0">
              <a:spcBef>
                <a:spcPts val="1600"/>
              </a:spcBef>
              <a:spcAft>
                <a:spcPts val="0"/>
              </a:spcAft>
              <a:buNone/>
            </a:pPr>
            <a:r>
              <a:rPr lang="fr-FR" b="1" dirty="0" smtClean="0">
                <a:solidFill>
                  <a:schemeClr val="lt1"/>
                </a:solidFill>
                <a:latin typeface="Roboto Condensed Light"/>
                <a:ea typeface="Roboto Condensed Light"/>
                <a:cs typeface="Roboto Condensed Light"/>
                <a:sym typeface="Roboto Condensed Light"/>
              </a:rPr>
              <a:t>Enregistrement de la présence (entrée ou sortie)</a:t>
            </a:r>
            <a:endParaRPr b="1" dirty="0">
              <a:solidFill>
                <a:schemeClr val="lt1"/>
              </a:solidFill>
              <a:latin typeface="Roboto Condensed Light"/>
              <a:ea typeface="Roboto Condensed Light"/>
              <a:cs typeface="Roboto Condensed Light"/>
              <a:sym typeface="Roboto Condensed Light"/>
            </a:endParaRPr>
          </a:p>
          <a:p>
            <a:pPr marL="0" lvl="0" indent="0" algn="ctr" rtl="0">
              <a:spcBef>
                <a:spcPts val="1600"/>
              </a:spcBef>
              <a:spcAft>
                <a:spcPts val="1600"/>
              </a:spcAft>
              <a:buNone/>
            </a:pPr>
            <a:endParaRPr b="1" dirty="0">
              <a:solidFill>
                <a:schemeClr val="lt1"/>
              </a:solidFill>
              <a:latin typeface="Roboto Condensed Light"/>
              <a:ea typeface="Roboto Condensed Light"/>
              <a:cs typeface="Roboto Condensed Light"/>
              <a:sym typeface="Roboto Condensed Light"/>
            </a:endParaRPr>
          </a:p>
        </p:txBody>
      </p:sp>
      <p:sp>
        <p:nvSpPr>
          <p:cNvPr id="1823" name="Google Shape;1823;p147"/>
          <p:cNvSpPr txBox="1"/>
          <p:nvPr/>
        </p:nvSpPr>
        <p:spPr>
          <a:xfrm>
            <a:off x="4627975" y="3440125"/>
            <a:ext cx="13083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latin typeface="Squada One"/>
                <a:ea typeface="Squada One"/>
                <a:cs typeface="Squada One"/>
                <a:sym typeface="Squada One"/>
              </a:rPr>
              <a:t>DAY 5</a:t>
            </a:r>
            <a:endParaRPr sz="1600">
              <a:solidFill>
                <a:schemeClr val="lt1"/>
              </a:solidFill>
              <a:latin typeface="Squada One"/>
              <a:ea typeface="Squada One"/>
              <a:cs typeface="Squada One"/>
              <a:sym typeface="Squada One"/>
            </a:endParaRPr>
          </a:p>
        </p:txBody>
      </p:sp>
      <p:sp>
        <p:nvSpPr>
          <p:cNvPr id="1824" name="Google Shape;1824;p147"/>
          <p:cNvSpPr txBox="1"/>
          <p:nvPr/>
        </p:nvSpPr>
        <p:spPr>
          <a:xfrm>
            <a:off x="4117213" y="3641434"/>
            <a:ext cx="2406135" cy="5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smtClean="0">
                <a:solidFill>
                  <a:schemeClr val="lt1"/>
                </a:solidFill>
                <a:latin typeface="Roboto Condensed Light"/>
                <a:ea typeface="Roboto Condensed Light"/>
                <a:cs typeface="Roboto Condensed Light"/>
                <a:sym typeface="Roboto Condensed Light"/>
              </a:rPr>
              <a:t>Affichage de l’identité du propriétaire de la carte</a:t>
            </a:r>
            <a:endParaRPr b="1" dirty="0">
              <a:solidFill>
                <a:schemeClr val="lt1"/>
              </a:solidFill>
              <a:latin typeface="Roboto Condensed Light"/>
              <a:ea typeface="Roboto Condensed Light"/>
              <a:cs typeface="Roboto Condensed Light"/>
              <a:sym typeface="Roboto Condensed Light"/>
            </a:endParaRPr>
          </a:p>
        </p:txBody>
      </p:sp>
      <p:cxnSp>
        <p:nvCxnSpPr>
          <p:cNvPr id="1825" name="Google Shape;1825;p147"/>
          <p:cNvCxnSpPr/>
          <p:nvPr/>
        </p:nvCxnSpPr>
        <p:spPr>
          <a:xfrm>
            <a:off x="4578734" y="1913302"/>
            <a:ext cx="0" cy="168000"/>
          </a:xfrm>
          <a:prstGeom prst="straightConnector1">
            <a:avLst/>
          </a:prstGeom>
          <a:noFill/>
          <a:ln w="19050" cap="flat" cmpd="sng">
            <a:solidFill>
              <a:schemeClr val="lt1"/>
            </a:solidFill>
            <a:prstDash val="solid"/>
            <a:round/>
            <a:headEnd type="diamond" w="med" len="med"/>
            <a:tailEnd type="none" w="med" len="med"/>
          </a:ln>
        </p:spPr>
      </p:cxnSp>
      <p:cxnSp>
        <p:nvCxnSpPr>
          <p:cNvPr id="1826" name="Google Shape;1826;p147"/>
          <p:cNvCxnSpPr/>
          <p:nvPr/>
        </p:nvCxnSpPr>
        <p:spPr>
          <a:xfrm rot="10800000">
            <a:off x="6404979" y="2750088"/>
            <a:ext cx="201300" cy="0"/>
          </a:xfrm>
          <a:prstGeom prst="straightConnector1">
            <a:avLst/>
          </a:prstGeom>
          <a:noFill/>
          <a:ln w="19050" cap="flat" cmpd="sng">
            <a:solidFill>
              <a:schemeClr val="lt1"/>
            </a:solidFill>
            <a:prstDash val="solid"/>
            <a:round/>
            <a:headEnd type="diamond" w="med" len="med"/>
            <a:tailEnd type="none" w="med" len="med"/>
          </a:ln>
        </p:spPr>
      </p:cxnSp>
      <p:cxnSp>
        <p:nvCxnSpPr>
          <p:cNvPr id="1827" name="Google Shape;1827;p147"/>
          <p:cNvCxnSpPr/>
          <p:nvPr/>
        </p:nvCxnSpPr>
        <p:spPr>
          <a:xfrm>
            <a:off x="3627241" y="3052216"/>
            <a:ext cx="0" cy="167918"/>
          </a:xfrm>
          <a:prstGeom prst="straightConnector1">
            <a:avLst/>
          </a:prstGeom>
          <a:noFill/>
          <a:ln w="19050" cap="flat" cmpd="sng">
            <a:solidFill>
              <a:schemeClr val="lt1"/>
            </a:solidFill>
            <a:prstDash val="solid"/>
            <a:round/>
            <a:headEnd type="diamond" w="med" len="med"/>
            <a:tailEnd type="none" w="med" len="med"/>
          </a:ln>
        </p:spPr>
      </p:cxnSp>
      <p:cxnSp>
        <p:nvCxnSpPr>
          <p:cNvPr id="1828" name="Google Shape;1828;p147"/>
          <p:cNvCxnSpPr/>
          <p:nvPr/>
        </p:nvCxnSpPr>
        <p:spPr>
          <a:xfrm rot="10800000">
            <a:off x="2536840" y="3892443"/>
            <a:ext cx="201300" cy="0"/>
          </a:xfrm>
          <a:prstGeom prst="straightConnector1">
            <a:avLst/>
          </a:prstGeom>
          <a:noFill/>
          <a:ln w="19050" cap="flat" cmpd="sng">
            <a:solidFill>
              <a:schemeClr val="lt1"/>
            </a:solidFill>
            <a:prstDash val="solid"/>
            <a:round/>
            <a:headEnd type="none" w="med" len="med"/>
            <a:tailEnd type="diamond" w="med" len="med"/>
          </a:ln>
        </p:spPr>
      </p:cxnSp>
      <p:cxnSp>
        <p:nvCxnSpPr>
          <p:cNvPr id="1829" name="Google Shape;1829;p147"/>
          <p:cNvCxnSpPr/>
          <p:nvPr/>
        </p:nvCxnSpPr>
        <p:spPr>
          <a:xfrm>
            <a:off x="5284400" y="4194281"/>
            <a:ext cx="0" cy="167918"/>
          </a:xfrm>
          <a:prstGeom prst="straightConnector1">
            <a:avLst/>
          </a:prstGeom>
          <a:noFill/>
          <a:ln w="19050" cap="flat" cmpd="sng">
            <a:solidFill>
              <a:schemeClr val="lt1"/>
            </a:solidFill>
            <a:prstDash val="solid"/>
            <a:round/>
            <a:headEnd type="diamond" w="med" len="med"/>
            <a:tailEnd type="none" w="med" len="med"/>
          </a:ln>
        </p:spPr>
      </p:cxnSp>
      <p:sp>
        <p:nvSpPr>
          <p:cNvPr id="1830" name="Google Shape;1830;p147"/>
          <p:cNvSpPr/>
          <p:nvPr/>
        </p:nvSpPr>
        <p:spPr>
          <a:xfrm>
            <a:off x="3726514" y="2847619"/>
            <a:ext cx="2586190" cy="504770"/>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147"/>
          <p:cNvGrpSpPr/>
          <p:nvPr/>
        </p:nvGrpSpPr>
        <p:grpSpPr>
          <a:xfrm>
            <a:off x="2755349" y="2081285"/>
            <a:ext cx="3633305" cy="2504815"/>
            <a:chOff x="2755349" y="2081285"/>
            <a:chExt cx="3633305" cy="2504815"/>
          </a:xfrm>
        </p:grpSpPr>
        <p:sp>
          <p:nvSpPr>
            <p:cNvPr id="1832" name="Google Shape;1832;p147"/>
            <p:cNvSpPr/>
            <p:nvPr/>
          </p:nvSpPr>
          <p:spPr>
            <a:xfrm rot="5400000">
              <a:off x="4466820" y="2096197"/>
              <a:ext cx="223883" cy="194059"/>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7"/>
            <p:cNvSpPr/>
            <p:nvPr/>
          </p:nvSpPr>
          <p:spPr>
            <a:xfrm rot="5400000">
              <a:off x="6179663" y="2644039"/>
              <a:ext cx="223904" cy="19407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7"/>
            <p:cNvSpPr/>
            <p:nvPr/>
          </p:nvSpPr>
          <p:spPr>
            <a:xfrm rot="5400000">
              <a:off x="5172457" y="4377109"/>
              <a:ext cx="223904" cy="19407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7"/>
            <p:cNvSpPr/>
            <p:nvPr/>
          </p:nvSpPr>
          <p:spPr>
            <a:xfrm rot="5400000">
              <a:off x="2740436" y="3795401"/>
              <a:ext cx="223904" cy="19407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7"/>
            <p:cNvSpPr/>
            <p:nvPr/>
          </p:nvSpPr>
          <p:spPr>
            <a:xfrm rot="5400000">
              <a:off x="3515282" y="3230700"/>
              <a:ext cx="223904" cy="19407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47"/>
            <p:cNvGrpSpPr/>
            <p:nvPr/>
          </p:nvGrpSpPr>
          <p:grpSpPr>
            <a:xfrm>
              <a:off x="2827597" y="2174550"/>
              <a:ext cx="3480388" cy="2318349"/>
              <a:chOff x="2827597" y="2174550"/>
              <a:chExt cx="3480388" cy="2318349"/>
            </a:xfrm>
          </p:grpSpPr>
          <p:sp>
            <p:nvSpPr>
              <p:cNvPr id="1838" name="Google Shape;1838;p147"/>
              <p:cNvSpPr/>
              <p:nvPr/>
            </p:nvSpPr>
            <p:spPr>
              <a:xfrm>
                <a:off x="2914725" y="2174550"/>
                <a:ext cx="1566831" cy="37397"/>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47"/>
              <p:cNvSpPr/>
              <p:nvPr/>
            </p:nvSpPr>
            <p:spPr>
              <a:xfrm>
                <a:off x="4323653" y="4455510"/>
                <a:ext cx="863877" cy="37390"/>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7"/>
              <p:cNvSpPr/>
              <p:nvPr/>
            </p:nvSpPr>
            <p:spPr>
              <a:xfrm>
                <a:off x="2827597" y="3988087"/>
                <a:ext cx="1775984" cy="504770"/>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7"/>
              <p:cNvSpPr/>
              <p:nvPr/>
            </p:nvSpPr>
            <p:spPr>
              <a:xfrm>
                <a:off x="2830597" y="3315031"/>
                <a:ext cx="699543" cy="49054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7"/>
              <p:cNvSpPr/>
              <p:nvPr/>
            </p:nvSpPr>
            <p:spPr>
              <a:xfrm>
                <a:off x="5381564" y="4455510"/>
                <a:ext cx="863877" cy="37390"/>
              </a:xfrm>
              <a:custGeom>
                <a:avLst/>
                <a:gdLst/>
                <a:ahLst/>
                <a:cxnLst/>
                <a:rect l="l" t="t" r="r" b="b"/>
                <a:pathLst>
                  <a:path w="106520" h="2706" extrusionOk="0">
                    <a:moveTo>
                      <a:pt x="0" y="0"/>
                    </a:moveTo>
                    <a:lnTo>
                      <a:pt x="0" y="2705"/>
                    </a:lnTo>
                    <a:lnTo>
                      <a:pt x="106520" y="2705"/>
                    </a:lnTo>
                    <a:lnTo>
                      <a:pt x="1065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147"/>
              <p:cNvGrpSpPr/>
              <p:nvPr/>
            </p:nvGrpSpPr>
            <p:grpSpPr>
              <a:xfrm>
                <a:off x="4694072" y="2174563"/>
                <a:ext cx="1613913" cy="474844"/>
                <a:chOff x="4694072" y="2174563"/>
                <a:chExt cx="1613913" cy="474844"/>
              </a:xfrm>
            </p:grpSpPr>
            <p:sp>
              <p:nvSpPr>
                <p:cNvPr id="1844" name="Google Shape;1844;p147"/>
                <p:cNvSpPr/>
                <p:nvPr/>
              </p:nvSpPr>
              <p:spPr>
                <a:xfrm>
                  <a:off x="5108551" y="2174563"/>
                  <a:ext cx="1199434" cy="474844"/>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7"/>
                <p:cNvSpPr/>
                <p:nvPr/>
              </p:nvSpPr>
              <p:spPr>
                <a:xfrm>
                  <a:off x="4694072" y="2174575"/>
                  <a:ext cx="414612" cy="37424"/>
                </a:xfrm>
                <a:custGeom>
                  <a:avLst/>
                  <a:gdLst/>
                  <a:ahLst/>
                  <a:cxnLst/>
                  <a:rect l="l" t="t" r="r" b="b"/>
                  <a:pathLst>
                    <a:path w="143713" h="2706" extrusionOk="0">
                      <a:moveTo>
                        <a:pt x="0" y="0"/>
                      </a:moveTo>
                      <a:lnTo>
                        <a:pt x="0" y="2705"/>
                      </a:lnTo>
                      <a:lnTo>
                        <a:pt x="143712" y="2705"/>
                      </a:lnTo>
                      <a:lnTo>
                        <a:pt x="143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588103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14"/>
                                        </p:tgtEl>
                                        <p:attrNameLst>
                                          <p:attrName>style.visibility</p:attrName>
                                        </p:attrNameLst>
                                      </p:cBhvr>
                                      <p:to>
                                        <p:strVal val="visible"/>
                                      </p:to>
                                    </p:set>
                                    <p:animEffect transition="in" filter="fade">
                                      <p:cBhvr>
                                        <p:cTn id="7" dur="1000"/>
                                        <p:tgtEl>
                                          <p:spTgt spid="1814"/>
                                        </p:tgtEl>
                                      </p:cBhvr>
                                    </p:animEffect>
                                    <p:anim calcmode="lin" valueType="num">
                                      <p:cBhvr>
                                        <p:cTn id="8" dur="1000" fill="hold"/>
                                        <p:tgtEl>
                                          <p:spTgt spid="1814"/>
                                        </p:tgtEl>
                                        <p:attrNameLst>
                                          <p:attrName>ppt_x</p:attrName>
                                        </p:attrNameLst>
                                      </p:cBhvr>
                                      <p:tavLst>
                                        <p:tav tm="0">
                                          <p:val>
                                            <p:strVal val="#ppt_x"/>
                                          </p:val>
                                        </p:tav>
                                        <p:tav tm="100000">
                                          <p:val>
                                            <p:strVal val="#ppt_x"/>
                                          </p:val>
                                        </p:tav>
                                      </p:tavLst>
                                    </p:anim>
                                    <p:anim calcmode="lin" valueType="num">
                                      <p:cBhvr>
                                        <p:cTn id="9" dur="1000" fill="hold"/>
                                        <p:tgtEl>
                                          <p:spTgt spid="18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16"/>
                                        </p:tgtEl>
                                        <p:attrNameLst>
                                          <p:attrName>style.visibility</p:attrName>
                                        </p:attrNameLst>
                                      </p:cBhvr>
                                      <p:to>
                                        <p:strVal val="visible"/>
                                      </p:to>
                                    </p:set>
                                    <p:animEffect transition="in" filter="fade">
                                      <p:cBhvr>
                                        <p:cTn id="14" dur="1000"/>
                                        <p:tgtEl>
                                          <p:spTgt spid="1816"/>
                                        </p:tgtEl>
                                      </p:cBhvr>
                                    </p:animEffect>
                                    <p:anim calcmode="lin" valueType="num">
                                      <p:cBhvr>
                                        <p:cTn id="15" dur="1000" fill="hold"/>
                                        <p:tgtEl>
                                          <p:spTgt spid="1816"/>
                                        </p:tgtEl>
                                        <p:attrNameLst>
                                          <p:attrName>ppt_x</p:attrName>
                                        </p:attrNameLst>
                                      </p:cBhvr>
                                      <p:tavLst>
                                        <p:tav tm="0">
                                          <p:val>
                                            <p:strVal val="#ppt_x"/>
                                          </p:val>
                                        </p:tav>
                                        <p:tav tm="100000">
                                          <p:val>
                                            <p:strVal val="#ppt_x"/>
                                          </p:val>
                                        </p:tav>
                                      </p:tavLst>
                                    </p:anim>
                                    <p:anim calcmode="lin" valueType="num">
                                      <p:cBhvr>
                                        <p:cTn id="16" dur="1000" fill="hold"/>
                                        <p:tgtEl>
                                          <p:spTgt spid="18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18"/>
                                        </p:tgtEl>
                                        <p:attrNameLst>
                                          <p:attrName>style.visibility</p:attrName>
                                        </p:attrNameLst>
                                      </p:cBhvr>
                                      <p:to>
                                        <p:strVal val="visible"/>
                                      </p:to>
                                    </p:set>
                                    <p:animEffect transition="in" filter="fade">
                                      <p:cBhvr>
                                        <p:cTn id="21" dur="1000"/>
                                        <p:tgtEl>
                                          <p:spTgt spid="18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21"/>
                                        </p:tgtEl>
                                        <p:attrNameLst>
                                          <p:attrName>style.visibility</p:attrName>
                                        </p:attrNameLst>
                                      </p:cBhvr>
                                      <p:to>
                                        <p:strVal val="visible"/>
                                      </p:to>
                                    </p:set>
                                    <p:animEffect transition="in" filter="fade">
                                      <p:cBhvr>
                                        <p:cTn id="26" dur="1000"/>
                                        <p:tgtEl>
                                          <p:spTgt spid="1821"/>
                                        </p:tgtEl>
                                      </p:cBhvr>
                                    </p:animEffect>
                                  </p:childTnLst>
                                </p:cTn>
                              </p:par>
                              <p:par>
                                <p:cTn id="27" presetID="10" presetClass="entr" presetSubtype="0" fill="hold" nodeType="withEffect">
                                  <p:stCondLst>
                                    <p:cond delay="0"/>
                                  </p:stCondLst>
                                  <p:childTnLst>
                                    <p:set>
                                      <p:cBhvr>
                                        <p:cTn id="28" dur="1" fill="hold">
                                          <p:stCondLst>
                                            <p:cond delay="0"/>
                                          </p:stCondLst>
                                        </p:cTn>
                                        <p:tgtEl>
                                          <p:spTgt spid="1822"/>
                                        </p:tgtEl>
                                        <p:attrNameLst>
                                          <p:attrName>style.visibility</p:attrName>
                                        </p:attrNameLst>
                                      </p:cBhvr>
                                      <p:to>
                                        <p:strVal val="visible"/>
                                      </p:to>
                                    </p:set>
                                    <p:animEffect transition="in" filter="fade">
                                      <p:cBhvr>
                                        <p:cTn id="29" dur="1000"/>
                                        <p:tgtEl>
                                          <p:spTgt spid="18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24"/>
                                        </p:tgtEl>
                                        <p:attrNameLst>
                                          <p:attrName>style.visibility</p:attrName>
                                        </p:attrNameLst>
                                      </p:cBhvr>
                                      <p:to>
                                        <p:strVal val="visible"/>
                                      </p:to>
                                    </p:set>
                                    <p:animEffect transition="in" filter="fade">
                                      <p:cBhvr>
                                        <p:cTn id="34" dur="1000"/>
                                        <p:tgtEl>
                                          <p:spTgt spid="1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4" grpId="0"/>
      <p:bldP spid="18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8" name="Google Shape;768;p93"/>
          <p:cNvSpPr txBox="1">
            <a:spLocks noGrp="1"/>
          </p:cNvSpPr>
          <p:nvPr>
            <p:ph type="subTitle" idx="1"/>
          </p:nvPr>
        </p:nvSpPr>
        <p:spPr>
          <a:xfrm>
            <a:off x="605927" y="445025"/>
            <a:ext cx="8240617" cy="4253499"/>
          </a:xfrm>
          <a:prstGeom prst="rect">
            <a:avLst/>
          </a:prstGeom>
        </p:spPr>
        <p:txBody>
          <a:bodyPr spcFirstLastPara="1" wrap="square" lIns="91425" tIns="91425" rIns="91425" bIns="91425" anchor="ctr" anchorCtr="0">
            <a:noAutofit/>
          </a:bodyPr>
          <a:lstStyle/>
          <a:p>
            <a:pPr marL="114300" indent="0" algn="ctr">
              <a:buNone/>
            </a:pPr>
            <a:r>
              <a:rPr lang="fr-FR" sz="2400" b="1" dirty="0" smtClean="0">
                <a:latin typeface="Bahnschrift SemiLight" panose="020B0502040204020203" pitchFamily="34" charset="0"/>
              </a:rPr>
              <a:t>Monsieur </a:t>
            </a:r>
            <a:r>
              <a:rPr lang="fr-FR" sz="2400" b="1" dirty="0">
                <a:latin typeface="Bahnschrift SemiLight" panose="020B0502040204020203" pitchFamily="34" charset="0"/>
              </a:rPr>
              <a:t>le président du jury;</a:t>
            </a:r>
          </a:p>
          <a:p>
            <a:pPr marL="114300" indent="0" algn="ctr">
              <a:buNone/>
            </a:pPr>
            <a:r>
              <a:rPr lang="fr-FR" sz="2400" b="1" dirty="0" smtClean="0">
                <a:latin typeface="Bahnschrift SemiLight" panose="020B0502040204020203" pitchFamily="34" charset="0"/>
              </a:rPr>
              <a:t>Chers membres </a:t>
            </a:r>
            <a:r>
              <a:rPr lang="fr-FR" sz="2400" b="1" dirty="0">
                <a:latin typeface="Bahnschrift SemiLight" panose="020B0502040204020203" pitchFamily="34" charset="0"/>
              </a:rPr>
              <a:t>du jury;</a:t>
            </a:r>
          </a:p>
          <a:p>
            <a:pPr marL="114300" indent="0" algn="ctr">
              <a:buNone/>
            </a:pPr>
            <a:r>
              <a:rPr lang="fr-FR" sz="2400" b="1" dirty="0">
                <a:latin typeface="Bahnschrift SemiLight" panose="020B0502040204020203" pitchFamily="34" charset="0"/>
              </a:rPr>
              <a:t>Chers parents;</a:t>
            </a:r>
          </a:p>
          <a:p>
            <a:pPr marL="114300" indent="0" algn="ctr">
              <a:buNone/>
            </a:pPr>
            <a:r>
              <a:rPr lang="fr-FR" sz="2400" b="1" dirty="0" smtClean="0">
                <a:latin typeface="Bahnschrift SemiLight" panose="020B0502040204020203" pitchFamily="34" charset="0"/>
              </a:rPr>
              <a:t>Chers enseignants </a:t>
            </a:r>
            <a:r>
              <a:rPr lang="fr-FR" sz="2400" b="1" dirty="0">
                <a:latin typeface="Bahnschrift SemiLight" panose="020B0502040204020203" pitchFamily="34" charset="0"/>
              </a:rPr>
              <a:t>;</a:t>
            </a:r>
          </a:p>
          <a:p>
            <a:pPr marL="114300" indent="0" algn="ctr">
              <a:buNone/>
            </a:pPr>
            <a:r>
              <a:rPr lang="fr-FR" sz="2400" b="1" dirty="0">
                <a:latin typeface="Bahnschrift SemiLight" panose="020B0502040204020203" pitchFamily="34" charset="0"/>
              </a:rPr>
              <a:t>Chers collègues </a:t>
            </a:r>
            <a:r>
              <a:rPr lang="fr-FR" sz="2400" b="1" dirty="0" smtClean="0">
                <a:latin typeface="Bahnschrift SemiLight" panose="020B0502040204020203" pitchFamily="34" charset="0"/>
              </a:rPr>
              <a:t>;</a:t>
            </a:r>
          </a:p>
          <a:p>
            <a:pPr marL="114300" indent="0" algn="ctr">
              <a:buNone/>
            </a:pPr>
            <a:r>
              <a:rPr lang="fr-FR" sz="2400" b="1" dirty="0" smtClean="0">
                <a:latin typeface="Bahnschrift SemiLight" panose="020B0502040204020203" pitchFamily="34" charset="0"/>
              </a:rPr>
              <a:t>camarades étudiants;</a:t>
            </a:r>
            <a:endParaRPr lang="fr-FR" sz="2000" b="1" dirty="0">
              <a:latin typeface="Bahnschrift SemiLight" panose="020B0502040204020203" pitchFamily="34" charset="0"/>
            </a:endParaRPr>
          </a:p>
          <a:p>
            <a:pPr marL="0" lvl="0" indent="0" algn="ctr" rtl="0">
              <a:spcBef>
                <a:spcPts val="1600"/>
              </a:spcBef>
              <a:spcAft>
                <a:spcPts val="0"/>
              </a:spcAft>
              <a:buClr>
                <a:schemeClr val="dk1"/>
              </a:buClr>
              <a:buSzPts val="1100"/>
              <a:buNone/>
            </a:pPr>
            <a:r>
              <a:rPr lang="fr-FR" sz="2400" b="1" dirty="0" smtClean="0">
                <a:latin typeface="Bahnschrift SemiLight" panose="020B0502040204020203" pitchFamily="34" charset="0"/>
              </a:rPr>
              <a:t>Distingués invités à vos titres et qualités respectifs,</a:t>
            </a:r>
          </a:p>
          <a:p>
            <a:pPr marL="0" lvl="0" indent="0" algn="ctr" rtl="0">
              <a:spcBef>
                <a:spcPts val="1600"/>
              </a:spcBef>
              <a:spcAft>
                <a:spcPts val="0"/>
              </a:spcAft>
              <a:buClr>
                <a:schemeClr val="dk1"/>
              </a:buClr>
              <a:buSzPts val="1100"/>
              <a:buNone/>
            </a:pPr>
            <a:r>
              <a:rPr lang="fr-FR" sz="2400" b="1" dirty="0" smtClean="0">
                <a:latin typeface="Bahnschrift SemiLight" panose="020B0502040204020203" pitchFamily="34" charset="0"/>
              </a:rPr>
              <a:t>Bonjour</a:t>
            </a:r>
            <a:r>
              <a:rPr lang="fr-FR" sz="2400" b="1" dirty="0">
                <a:latin typeface="Bahnschrift SemiLight" panose="020B0502040204020203" pitchFamily="34" charset="0"/>
              </a:rPr>
              <a:t> </a:t>
            </a:r>
            <a:r>
              <a:rPr lang="fr-FR" sz="2400" b="1" dirty="0" smtClean="0">
                <a:latin typeface="Bahnschrift SemiLight" panose="020B0502040204020203" pitchFamily="34" charset="0"/>
              </a:rPr>
              <a:t>!</a:t>
            </a:r>
            <a:endParaRPr sz="2400" b="1" dirty="0">
              <a:latin typeface="Bahnschrift SemiLight"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animEffect transition="in" filter="fade">
                                      <p:cBhvr>
                                        <p:cTn id="7" dur="2000"/>
                                        <p:tgtEl>
                                          <p:spTgt spid="768">
                                            <p:txEl>
                                              <p:pRg st="0" end="0"/>
                                            </p:txEl>
                                          </p:spTgt>
                                        </p:tgtEl>
                                      </p:cBhvr>
                                    </p:animEffect>
                                    <p:anim calcmode="lin" valueType="num">
                                      <p:cBhvr>
                                        <p:cTn id="8" dur="2000" fill="hold"/>
                                        <p:tgtEl>
                                          <p:spTgt spid="768">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76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68">
                                            <p:txEl>
                                              <p:pRg st="1" end="1"/>
                                            </p:txEl>
                                          </p:spTgt>
                                        </p:tgtEl>
                                        <p:attrNameLst>
                                          <p:attrName>style.visibility</p:attrName>
                                        </p:attrNameLst>
                                      </p:cBhvr>
                                      <p:to>
                                        <p:strVal val="visible"/>
                                      </p:to>
                                    </p:set>
                                    <p:animEffect transition="in" filter="fade">
                                      <p:cBhvr>
                                        <p:cTn id="14" dur="2000"/>
                                        <p:tgtEl>
                                          <p:spTgt spid="768">
                                            <p:txEl>
                                              <p:pRg st="1" end="1"/>
                                            </p:txEl>
                                          </p:spTgt>
                                        </p:tgtEl>
                                      </p:cBhvr>
                                    </p:animEffect>
                                    <p:anim calcmode="lin" valueType="num">
                                      <p:cBhvr>
                                        <p:cTn id="15" dur="2000" fill="hold"/>
                                        <p:tgtEl>
                                          <p:spTgt spid="768">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768">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768">
                                            <p:txEl>
                                              <p:pRg st="2" end="2"/>
                                            </p:txEl>
                                          </p:spTgt>
                                        </p:tgtEl>
                                        <p:attrNameLst>
                                          <p:attrName>style.visibility</p:attrName>
                                        </p:attrNameLst>
                                      </p:cBhvr>
                                      <p:to>
                                        <p:strVal val="visible"/>
                                      </p:to>
                                    </p:set>
                                    <p:animEffect transition="in" filter="fade">
                                      <p:cBhvr>
                                        <p:cTn id="21" dur="2000"/>
                                        <p:tgtEl>
                                          <p:spTgt spid="768">
                                            <p:txEl>
                                              <p:pRg st="2" end="2"/>
                                            </p:txEl>
                                          </p:spTgt>
                                        </p:tgtEl>
                                      </p:cBhvr>
                                    </p:animEffect>
                                    <p:anim calcmode="lin" valueType="num">
                                      <p:cBhvr>
                                        <p:cTn id="22" dur="2000" fill="hold"/>
                                        <p:tgtEl>
                                          <p:spTgt spid="768">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76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768">
                                            <p:txEl>
                                              <p:pRg st="3" end="3"/>
                                            </p:txEl>
                                          </p:spTgt>
                                        </p:tgtEl>
                                        <p:attrNameLst>
                                          <p:attrName>style.visibility</p:attrName>
                                        </p:attrNameLst>
                                      </p:cBhvr>
                                      <p:to>
                                        <p:strVal val="visible"/>
                                      </p:to>
                                    </p:set>
                                    <p:animEffect transition="in" filter="fade">
                                      <p:cBhvr>
                                        <p:cTn id="28" dur="2000"/>
                                        <p:tgtEl>
                                          <p:spTgt spid="768">
                                            <p:txEl>
                                              <p:pRg st="3" end="3"/>
                                            </p:txEl>
                                          </p:spTgt>
                                        </p:tgtEl>
                                      </p:cBhvr>
                                    </p:animEffect>
                                    <p:anim calcmode="lin" valueType="num">
                                      <p:cBhvr>
                                        <p:cTn id="29" dur="2000" fill="hold"/>
                                        <p:tgtEl>
                                          <p:spTgt spid="768">
                                            <p:txEl>
                                              <p:pRg st="3" end="3"/>
                                            </p:txEl>
                                          </p:spTgt>
                                        </p:tgtEl>
                                        <p:attrNameLst>
                                          <p:attrName>ppt_w</p:attrName>
                                        </p:attrNameLst>
                                      </p:cBhvr>
                                      <p:tavLst>
                                        <p:tav tm="0" fmla="#ppt_w*sin(2.5*pi*$)">
                                          <p:val>
                                            <p:fltVal val="0"/>
                                          </p:val>
                                        </p:tav>
                                        <p:tav tm="100000">
                                          <p:val>
                                            <p:fltVal val="1"/>
                                          </p:val>
                                        </p:tav>
                                      </p:tavLst>
                                    </p:anim>
                                    <p:anim calcmode="lin" valueType="num">
                                      <p:cBhvr>
                                        <p:cTn id="30" dur="2000" fill="hold"/>
                                        <p:tgtEl>
                                          <p:spTgt spid="768">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768">
                                            <p:txEl>
                                              <p:pRg st="4" end="4"/>
                                            </p:txEl>
                                          </p:spTgt>
                                        </p:tgtEl>
                                        <p:attrNameLst>
                                          <p:attrName>style.visibility</p:attrName>
                                        </p:attrNameLst>
                                      </p:cBhvr>
                                      <p:to>
                                        <p:strVal val="visible"/>
                                      </p:to>
                                    </p:set>
                                    <p:animEffect transition="in" filter="fade">
                                      <p:cBhvr>
                                        <p:cTn id="35" dur="2000"/>
                                        <p:tgtEl>
                                          <p:spTgt spid="768">
                                            <p:txEl>
                                              <p:pRg st="4" end="4"/>
                                            </p:txEl>
                                          </p:spTgt>
                                        </p:tgtEl>
                                      </p:cBhvr>
                                    </p:animEffect>
                                    <p:anim calcmode="lin" valueType="num">
                                      <p:cBhvr>
                                        <p:cTn id="36" dur="2000" fill="hold"/>
                                        <p:tgtEl>
                                          <p:spTgt spid="768">
                                            <p:txEl>
                                              <p:pRg st="4" end="4"/>
                                            </p:txEl>
                                          </p:spTgt>
                                        </p:tgtEl>
                                        <p:attrNameLst>
                                          <p:attrName>ppt_w</p:attrName>
                                        </p:attrNameLst>
                                      </p:cBhvr>
                                      <p:tavLst>
                                        <p:tav tm="0" fmla="#ppt_w*sin(2.5*pi*$)">
                                          <p:val>
                                            <p:fltVal val="0"/>
                                          </p:val>
                                        </p:tav>
                                        <p:tav tm="100000">
                                          <p:val>
                                            <p:fltVal val="1"/>
                                          </p:val>
                                        </p:tav>
                                      </p:tavLst>
                                    </p:anim>
                                    <p:anim calcmode="lin" valueType="num">
                                      <p:cBhvr>
                                        <p:cTn id="37" dur="2000" fill="hold"/>
                                        <p:tgtEl>
                                          <p:spTgt spid="768">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768">
                                            <p:txEl>
                                              <p:pRg st="5" end="5"/>
                                            </p:txEl>
                                          </p:spTgt>
                                        </p:tgtEl>
                                        <p:attrNameLst>
                                          <p:attrName>style.visibility</p:attrName>
                                        </p:attrNameLst>
                                      </p:cBhvr>
                                      <p:to>
                                        <p:strVal val="visible"/>
                                      </p:to>
                                    </p:set>
                                    <p:animEffect transition="in" filter="fade">
                                      <p:cBhvr>
                                        <p:cTn id="42" dur="2000"/>
                                        <p:tgtEl>
                                          <p:spTgt spid="768">
                                            <p:txEl>
                                              <p:pRg st="5" end="5"/>
                                            </p:txEl>
                                          </p:spTgt>
                                        </p:tgtEl>
                                      </p:cBhvr>
                                    </p:animEffect>
                                    <p:anim calcmode="lin" valueType="num">
                                      <p:cBhvr>
                                        <p:cTn id="43" dur="2000" fill="hold"/>
                                        <p:tgtEl>
                                          <p:spTgt spid="768">
                                            <p:txEl>
                                              <p:pRg st="5" end="5"/>
                                            </p:txEl>
                                          </p:spTgt>
                                        </p:tgtEl>
                                        <p:attrNameLst>
                                          <p:attrName>ppt_w</p:attrName>
                                        </p:attrNameLst>
                                      </p:cBhvr>
                                      <p:tavLst>
                                        <p:tav tm="0" fmla="#ppt_w*sin(2.5*pi*$)">
                                          <p:val>
                                            <p:fltVal val="0"/>
                                          </p:val>
                                        </p:tav>
                                        <p:tav tm="100000">
                                          <p:val>
                                            <p:fltVal val="1"/>
                                          </p:val>
                                        </p:tav>
                                      </p:tavLst>
                                    </p:anim>
                                    <p:anim calcmode="lin" valueType="num">
                                      <p:cBhvr>
                                        <p:cTn id="44" dur="2000" fill="hold"/>
                                        <p:tgtEl>
                                          <p:spTgt spid="768">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768">
                                            <p:txEl>
                                              <p:pRg st="6" end="6"/>
                                            </p:txEl>
                                          </p:spTgt>
                                        </p:tgtEl>
                                        <p:attrNameLst>
                                          <p:attrName>style.visibility</p:attrName>
                                        </p:attrNameLst>
                                      </p:cBhvr>
                                      <p:to>
                                        <p:strVal val="visible"/>
                                      </p:to>
                                    </p:set>
                                    <p:animEffect transition="in" filter="fade">
                                      <p:cBhvr>
                                        <p:cTn id="49" dur="2000"/>
                                        <p:tgtEl>
                                          <p:spTgt spid="768">
                                            <p:txEl>
                                              <p:pRg st="6" end="6"/>
                                            </p:txEl>
                                          </p:spTgt>
                                        </p:tgtEl>
                                      </p:cBhvr>
                                    </p:animEffect>
                                    <p:anim calcmode="lin" valueType="num">
                                      <p:cBhvr>
                                        <p:cTn id="50" dur="2000" fill="hold"/>
                                        <p:tgtEl>
                                          <p:spTgt spid="768">
                                            <p:txEl>
                                              <p:pRg st="6" end="6"/>
                                            </p:txEl>
                                          </p:spTgt>
                                        </p:tgtEl>
                                        <p:attrNameLst>
                                          <p:attrName>ppt_w</p:attrName>
                                        </p:attrNameLst>
                                      </p:cBhvr>
                                      <p:tavLst>
                                        <p:tav tm="0" fmla="#ppt_w*sin(2.5*pi*$)">
                                          <p:val>
                                            <p:fltVal val="0"/>
                                          </p:val>
                                        </p:tav>
                                        <p:tav tm="100000">
                                          <p:val>
                                            <p:fltVal val="1"/>
                                          </p:val>
                                        </p:tav>
                                      </p:tavLst>
                                    </p:anim>
                                    <p:anim calcmode="lin" valueType="num">
                                      <p:cBhvr>
                                        <p:cTn id="51" dur="2000" fill="hold"/>
                                        <p:tgtEl>
                                          <p:spTgt spid="768">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768">
                                            <p:txEl>
                                              <p:pRg st="7" end="7"/>
                                            </p:txEl>
                                          </p:spTgt>
                                        </p:tgtEl>
                                        <p:attrNameLst>
                                          <p:attrName>style.visibility</p:attrName>
                                        </p:attrNameLst>
                                      </p:cBhvr>
                                      <p:to>
                                        <p:strVal val="visible"/>
                                      </p:to>
                                    </p:set>
                                    <p:animEffect transition="in" filter="fade">
                                      <p:cBhvr>
                                        <p:cTn id="56" dur="2000"/>
                                        <p:tgtEl>
                                          <p:spTgt spid="768">
                                            <p:txEl>
                                              <p:pRg st="7" end="7"/>
                                            </p:txEl>
                                          </p:spTgt>
                                        </p:tgtEl>
                                      </p:cBhvr>
                                    </p:animEffect>
                                    <p:anim calcmode="lin" valueType="num">
                                      <p:cBhvr>
                                        <p:cTn id="57" dur="2000" fill="hold"/>
                                        <p:tgtEl>
                                          <p:spTgt spid="768">
                                            <p:txEl>
                                              <p:pRg st="7" end="7"/>
                                            </p:txEl>
                                          </p:spTgt>
                                        </p:tgtEl>
                                        <p:attrNameLst>
                                          <p:attrName>ppt_w</p:attrName>
                                        </p:attrNameLst>
                                      </p:cBhvr>
                                      <p:tavLst>
                                        <p:tav tm="0" fmla="#ppt_w*sin(2.5*pi*$)">
                                          <p:val>
                                            <p:fltVal val="0"/>
                                          </p:val>
                                        </p:tav>
                                        <p:tav tm="100000">
                                          <p:val>
                                            <p:fltVal val="1"/>
                                          </p:val>
                                        </p:tav>
                                      </p:tavLst>
                                    </p:anim>
                                    <p:anim calcmode="lin" valueType="num">
                                      <p:cBhvr>
                                        <p:cTn id="58" dur="2000" fill="hold"/>
                                        <p:tgtEl>
                                          <p:spTgt spid="768">
                                            <p:txEl>
                                              <p:pRg st="7" end="7"/>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7"/>
          <p:cNvSpPr txBox="1">
            <a:spLocks noGrp="1"/>
          </p:cNvSpPr>
          <p:nvPr>
            <p:ph type="subTitle" idx="1"/>
          </p:nvPr>
        </p:nvSpPr>
        <p:spPr>
          <a:xfrm>
            <a:off x="4511650" y="4093596"/>
            <a:ext cx="3717900" cy="557231"/>
          </a:xfrm>
          <a:prstGeom prst="rect">
            <a:avLst/>
          </a:prstGeom>
        </p:spPr>
        <p:txBody>
          <a:bodyPr spcFirstLastPara="1" wrap="square" lIns="91425" tIns="91425" rIns="91425" bIns="91425" anchor="t" anchorCtr="0">
            <a:noAutofit/>
          </a:bodyPr>
          <a:lstStyle/>
          <a:p>
            <a:pPr lvl="0" indent="0">
              <a:buNone/>
            </a:pPr>
            <a:r>
              <a:rPr lang="en" sz="2800" b="1" dirty="0" smtClean="0"/>
              <a:t>—</a:t>
            </a:r>
            <a:r>
              <a:rPr lang="fr-CD" sz="2800" b="1" dirty="0"/>
              <a:t>Platon</a:t>
            </a:r>
            <a:endParaRPr sz="2800" b="1" dirty="0"/>
          </a:p>
        </p:txBody>
      </p:sp>
      <p:sp>
        <p:nvSpPr>
          <p:cNvPr id="816" name="Google Shape;816;p97"/>
          <p:cNvSpPr txBox="1">
            <a:spLocks noGrp="1"/>
          </p:cNvSpPr>
          <p:nvPr>
            <p:ph type="ctrTitle"/>
          </p:nvPr>
        </p:nvSpPr>
        <p:spPr>
          <a:xfrm>
            <a:off x="2349062" y="1432998"/>
            <a:ext cx="5880488" cy="1864500"/>
          </a:xfrm>
          <a:prstGeom prst="rect">
            <a:avLst/>
          </a:prstGeom>
        </p:spPr>
        <p:txBody>
          <a:bodyPr spcFirstLastPara="1" wrap="square" lIns="91425" tIns="91425" rIns="91425" bIns="91425" anchor="ctr" anchorCtr="0">
            <a:noAutofit/>
          </a:bodyPr>
          <a:lstStyle/>
          <a:p>
            <a:r>
              <a:rPr lang="en" sz="3600" dirty="0" smtClean="0"/>
              <a:t>‘‘L</a:t>
            </a:r>
            <a:r>
              <a:rPr lang="fr-CD" sz="3600" dirty="0" smtClean="0"/>
              <a:t>a </a:t>
            </a:r>
            <a:r>
              <a:rPr lang="fr-CD" sz="3600" dirty="0"/>
              <a:t>vérité est la lumière qui chasse les ténèbres de </a:t>
            </a:r>
            <a:r>
              <a:rPr lang="fr-CD" sz="3600" dirty="0" smtClean="0"/>
              <a:t>l’ignorance.’’ </a:t>
            </a:r>
            <a:endParaRPr lang="en-US" sz="3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1000"/>
                                        <p:tgtEl>
                                          <p:spTgt spid="8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 name="Google Shape;810;p96"/>
          <p:cNvSpPr txBox="1">
            <a:spLocks noGrp="1"/>
          </p:cNvSpPr>
          <p:nvPr>
            <p:ph type="ctrTitle"/>
          </p:nvPr>
        </p:nvSpPr>
        <p:spPr>
          <a:xfrm>
            <a:off x="1520964" y="1044345"/>
            <a:ext cx="6503684" cy="1864500"/>
          </a:xfrm>
          <a:prstGeom prst="rect">
            <a:avLst/>
          </a:prstGeom>
        </p:spPr>
        <p:txBody>
          <a:bodyPr spcFirstLastPara="1" wrap="square" lIns="91425" tIns="91425" rIns="91425" bIns="91425" anchor="ctr" anchorCtr="0">
            <a:noAutofit/>
          </a:bodyPr>
          <a:lstStyle/>
          <a:p>
            <a:pPr marL="0" lvl="0" indent="0" algn="ctr" rtl="0">
              <a:spcBef>
                <a:spcPts val="3400"/>
              </a:spcBef>
              <a:spcAft>
                <a:spcPts val="0"/>
              </a:spcAft>
              <a:buClr>
                <a:schemeClr val="dk1"/>
              </a:buClr>
              <a:buSzPts val="1100"/>
              <a:buFont typeface="Arial"/>
              <a:buNone/>
            </a:pPr>
            <a:r>
              <a:rPr lang="en" sz="8800" dirty="0" smtClean="0"/>
              <a:t>Merci !</a:t>
            </a:r>
            <a:endParaRPr sz="8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2"/>
          <p:cNvSpPr txBox="1">
            <a:spLocks noGrp="1"/>
          </p:cNvSpPr>
          <p:nvPr>
            <p:ph type="title"/>
          </p:nvPr>
        </p:nvSpPr>
        <p:spPr>
          <a:xfrm>
            <a:off x="412544" y="11045"/>
            <a:ext cx="8229600" cy="10219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smtClean="0"/>
              <a:t>To God be the Glory</a:t>
            </a:r>
            <a:endParaRPr b="1" dirty="0"/>
          </a:p>
        </p:txBody>
      </p:sp>
      <p:sp>
        <p:nvSpPr>
          <p:cNvPr id="762" name="Google Shape;762;p92"/>
          <p:cNvSpPr txBox="1">
            <a:spLocks noGrp="1"/>
          </p:cNvSpPr>
          <p:nvPr>
            <p:ph type="subTitle" idx="1"/>
          </p:nvPr>
        </p:nvSpPr>
        <p:spPr>
          <a:xfrm>
            <a:off x="1283163" y="4246408"/>
            <a:ext cx="6158429" cy="6873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b="1" dirty="0" smtClean="0"/>
              <a:t>ISAKA WAKILONGO Eug</a:t>
            </a:r>
            <a:r>
              <a:rPr lang="fr-FR" sz="2800" b="1" dirty="0" err="1" smtClean="0"/>
              <a:t>ène</a:t>
            </a:r>
            <a:endParaRPr sz="32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26" y="1033022"/>
            <a:ext cx="2607105" cy="3138082"/>
          </a:xfrm>
          <a:prstGeom prst="rect">
            <a:avLst/>
          </a:prstGeom>
        </p:spPr>
      </p:pic>
    </p:spTree>
    <p:extLst>
      <p:ext uri="{BB962C8B-B14F-4D97-AF65-F5344CB8AC3E}">
        <p14:creationId xmlns:p14="http://schemas.microsoft.com/office/powerpoint/2010/main" val="14824510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761"/>
                                        </p:tgtEl>
                                        <p:attrNameLst>
                                          <p:attrName>r</p:attrName>
                                        </p:attrNameLst>
                                      </p:cBhvr>
                                    </p:animRot>
                                    <p:animRot by="-240000">
                                      <p:cBhvr>
                                        <p:cTn id="7" dur="200" fill="hold">
                                          <p:stCondLst>
                                            <p:cond delay="200"/>
                                          </p:stCondLst>
                                        </p:cTn>
                                        <p:tgtEl>
                                          <p:spTgt spid="761"/>
                                        </p:tgtEl>
                                        <p:attrNameLst>
                                          <p:attrName>r</p:attrName>
                                        </p:attrNameLst>
                                      </p:cBhvr>
                                    </p:animRot>
                                    <p:animRot by="240000">
                                      <p:cBhvr>
                                        <p:cTn id="8" dur="200" fill="hold">
                                          <p:stCondLst>
                                            <p:cond delay="400"/>
                                          </p:stCondLst>
                                        </p:cTn>
                                        <p:tgtEl>
                                          <p:spTgt spid="761"/>
                                        </p:tgtEl>
                                        <p:attrNameLst>
                                          <p:attrName>r</p:attrName>
                                        </p:attrNameLst>
                                      </p:cBhvr>
                                    </p:animRot>
                                    <p:animRot by="-240000">
                                      <p:cBhvr>
                                        <p:cTn id="9" dur="200" fill="hold">
                                          <p:stCondLst>
                                            <p:cond delay="600"/>
                                          </p:stCondLst>
                                        </p:cTn>
                                        <p:tgtEl>
                                          <p:spTgt spid="761"/>
                                        </p:tgtEl>
                                        <p:attrNameLst>
                                          <p:attrName>r</p:attrName>
                                        </p:attrNameLst>
                                      </p:cBhvr>
                                    </p:animRot>
                                    <p:animRot by="120000">
                                      <p:cBhvr>
                                        <p:cTn id="10" dur="200" fill="hold">
                                          <p:stCondLst>
                                            <p:cond delay="800"/>
                                          </p:stCondLst>
                                        </p:cTn>
                                        <p:tgtEl>
                                          <p:spTgt spid="76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62">
                                            <p:txEl>
                                              <p:pRg st="0" end="0"/>
                                            </p:txEl>
                                          </p:spTgt>
                                        </p:tgtEl>
                                        <p:attrNameLst>
                                          <p:attrName>style.visibility</p:attrName>
                                        </p:attrNameLst>
                                      </p:cBhvr>
                                      <p:to>
                                        <p:strVal val="visible"/>
                                      </p:to>
                                    </p:set>
                                    <p:animEffect transition="in" filter="randombar(horizontal)">
                                      <p:cBhvr>
                                        <p:cTn id="15" dur="500"/>
                                        <p:tgtEl>
                                          <p:spTgt spid="76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heel(1)">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0"/>
      <p:bldP spid="76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02"/>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3200" b="1" dirty="0" smtClean="0"/>
              <a:t>TITRE DU TRAVAIL</a:t>
            </a:r>
            <a:endParaRPr sz="3200" b="1" dirty="0"/>
          </a:p>
        </p:txBody>
      </p:sp>
      <p:sp>
        <p:nvSpPr>
          <p:cNvPr id="848" name="Google Shape;848;p102"/>
          <p:cNvSpPr txBox="1">
            <a:spLocks noGrp="1"/>
          </p:cNvSpPr>
          <p:nvPr>
            <p:ph type="subTitle" idx="1"/>
          </p:nvPr>
        </p:nvSpPr>
        <p:spPr>
          <a:xfrm>
            <a:off x="4685349" y="645458"/>
            <a:ext cx="4200467" cy="3614570"/>
          </a:xfrm>
          <a:prstGeom prst="rect">
            <a:avLst/>
          </a:prstGeom>
        </p:spPr>
        <p:txBody>
          <a:bodyPr spcFirstLastPara="1" wrap="square" lIns="91425" tIns="91425" rIns="91425" bIns="91425" anchor="ctr" anchorCtr="0">
            <a:noAutofit/>
          </a:bodyPr>
          <a:lstStyle/>
          <a:p>
            <a:pPr marL="0" lvl="0" indent="0">
              <a:buClr>
                <a:schemeClr val="dk1"/>
              </a:buClr>
              <a:buSzPts val="1100"/>
            </a:pPr>
            <a:r>
              <a:rPr lang="fr-CD" sz="4000" dirty="0">
                <a:latin typeface="Onyx" panose="04050602080702020203" pitchFamily="82" charset="0"/>
              </a:rPr>
              <a:t>Mise en place d’un système de gestion des présences des étudiants dans les salles d’examen par la technologie RFID. Cas de l’ISP/Bukavu </a:t>
            </a:r>
            <a:endParaRPr sz="4000" dirty="0">
              <a:latin typeface="Onyx" panose="04050602080702020203"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1000"/>
                                        <p:tgtEl>
                                          <p:spTgt spid="847"/>
                                        </p:tgtEl>
                                        <p:attrNameLst>
                                          <p:attrName>ppt_x</p:attrName>
                                        </p:attrNameLst>
                                      </p:cBhvr>
                                      <p:tavLst>
                                        <p:tav tm="0">
                                          <p:val>
                                            <p:strVal val="#ppt_x"/>
                                          </p:val>
                                        </p:tav>
                                        <p:tav tm="100000">
                                          <p:val>
                                            <p:strVal val="#ppt_x-1"/>
                                          </p:val>
                                        </p:tav>
                                      </p:tavLst>
                                    </p:anim>
                                    <p:set>
                                      <p:cBhvr>
                                        <p:cTn id="7" dur="1" fill="hold">
                                          <p:stCondLst>
                                            <p:cond delay="1000"/>
                                          </p:stCondLst>
                                        </p:cTn>
                                        <p:tgtEl>
                                          <p:spTgt spid="8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1000"/>
                                        <p:tgtEl>
                                          <p:spTgt spid="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781;p94"/>
          <p:cNvSpPr txBox="1">
            <a:spLocks noGrp="1"/>
          </p:cNvSpPr>
          <p:nvPr>
            <p:ph type="ctrTitle" idx="8"/>
          </p:nvPr>
        </p:nvSpPr>
        <p:spPr>
          <a:xfrm>
            <a:off x="1099407" y="93917"/>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dirty="0" smtClean="0"/>
              <a:t>PLAN DE L’EXPOSE</a:t>
            </a:r>
            <a:endParaRPr b="1" u="sng" dirty="0"/>
          </a:p>
        </p:txBody>
      </p:sp>
      <p:sp>
        <p:nvSpPr>
          <p:cNvPr id="16" name="Google Shape;782;p94"/>
          <p:cNvSpPr txBox="1">
            <a:spLocks noGrp="1"/>
          </p:cNvSpPr>
          <p:nvPr>
            <p:ph type="title" idx="9"/>
          </p:nvPr>
        </p:nvSpPr>
        <p:spPr>
          <a:xfrm>
            <a:off x="278815" y="125141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01</a:t>
            </a:r>
            <a:endParaRPr dirty="0"/>
          </a:p>
        </p:txBody>
      </p:sp>
      <p:sp>
        <p:nvSpPr>
          <p:cNvPr id="17" name="Title 7"/>
          <p:cNvSpPr>
            <a:spLocks noGrp="1"/>
          </p:cNvSpPr>
          <p:nvPr>
            <p:ph type="title" idx="13"/>
          </p:nvPr>
        </p:nvSpPr>
        <p:spPr>
          <a:xfrm>
            <a:off x="291244" y="2506423"/>
            <a:ext cx="1753800" cy="577800"/>
          </a:xfrm>
        </p:spPr>
        <p:txBody>
          <a:bodyPr/>
          <a:lstStyle/>
          <a:p>
            <a:r>
              <a:rPr lang="fr-FR" dirty="0" smtClean="0"/>
              <a:t>02</a:t>
            </a:r>
            <a:endParaRPr lang="en-US" dirty="0"/>
          </a:p>
        </p:txBody>
      </p:sp>
      <p:sp>
        <p:nvSpPr>
          <p:cNvPr id="18" name="Google Shape;784;p94"/>
          <p:cNvSpPr txBox="1">
            <a:spLocks noGrp="1"/>
          </p:cNvSpPr>
          <p:nvPr>
            <p:ph type="title" idx="14"/>
          </p:nvPr>
        </p:nvSpPr>
        <p:spPr>
          <a:xfrm>
            <a:off x="245378" y="376143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19" name="Title 8"/>
          <p:cNvSpPr>
            <a:spLocks noGrp="1"/>
          </p:cNvSpPr>
          <p:nvPr>
            <p:ph type="title" idx="15"/>
          </p:nvPr>
        </p:nvSpPr>
        <p:spPr>
          <a:xfrm>
            <a:off x="3486378" y="1229601"/>
            <a:ext cx="1753800" cy="577800"/>
          </a:xfrm>
        </p:spPr>
        <p:txBody>
          <a:bodyPr/>
          <a:lstStyle/>
          <a:p>
            <a:r>
              <a:rPr lang="fr-FR" dirty="0" smtClean="0"/>
              <a:t>O4</a:t>
            </a:r>
            <a:endParaRPr lang="en-US" dirty="0"/>
          </a:p>
        </p:txBody>
      </p:sp>
      <p:sp>
        <p:nvSpPr>
          <p:cNvPr id="20" name="Title 8"/>
          <p:cNvSpPr txBox="1">
            <a:spLocks/>
          </p:cNvSpPr>
          <p:nvPr/>
        </p:nvSpPr>
        <p:spPr>
          <a:xfrm>
            <a:off x="3486378" y="2452601"/>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fr-FR" dirty="0" smtClean="0"/>
              <a:t>O5</a:t>
            </a:r>
            <a:endParaRPr lang="en-US" dirty="0"/>
          </a:p>
        </p:txBody>
      </p:sp>
      <p:sp>
        <p:nvSpPr>
          <p:cNvPr id="21" name="Title 8"/>
          <p:cNvSpPr txBox="1">
            <a:spLocks/>
          </p:cNvSpPr>
          <p:nvPr/>
        </p:nvSpPr>
        <p:spPr>
          <a:xfrm>
            <a:off x="3486378" y="3848196"/>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fr-FR" dirty="0" smtClean="0"/>
              <a:t>O6</a:t>
            </a:r>
            <a:endParaRPr lang="en-US" dirty="0"/>
          </a:p>
        </p:txBody>
      </p:sp>
      <p:sp>
        <p:nvSpPr>
          <p:cNvPr id="22" name="Title 8"/>
          <p:cNvSpPr txBox="1">
            <a:spLocks/>
          </p:cNvSpPr>
          <p:nvPr/>
        </p:nvSpPr>
        <p:spPr>
          <a:xfrm>
            <a:off x="5701257" y="122431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fr-FR" dirty="0" smtClean="0"/>
              <a:t>O7</a:t>
            </a:r>
            <a:endParaRPr lang="en-US" dirty="0"/>
          </a:p>
        </p:txBody>
      </p:sp>
      <p:sp>
        <p:nvSpPr>
          <p:cNvPr id="23" name="Title 8"/>
          <p:cNvSpPr txBox="1">
            <a:spLocks/>
          </p:cNvSpPr>
          <p:nvPr/>
        </p:nvSpPr>
        <p:spPr>
          <a:xfrm>
            <a:off x="5701257" y="243061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fr-FR" dirty="0" smtClean="0"/>
              <a:t>O8</a:t>
            </a:r>
            <a:endParaRPr lang="en-US" dirty="0"/>
          </a:p>
        </p:txBody>
      </p:sp>
      <p:sp>
        <p:nvSpPr>
          <p:cNvPr id="24" name="Title 8"/>
          <p:cNvSpPr txBox="1">
            <a:spLocks/>
          </p:cNvSpPr>
          <p:nvPr/>
        </p:nvSpPr>
        <p:spPr>
          <a:xfrm>
            <a:off x="5701257" y="3761434"/>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Squada One"/>
              <a:buNone/>
              <a:defRPr sz="48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fr-FR" dirty="0" smtClean="0"/>
              <a:t>O9</a:t>
            </a:r>
            <a:endParaRPr lang="en-US" dirty="0"/>
          </a:p>
        </p:txBody>
      </p:sp>
      <p:sp>
        <p:nvSpPr>
          <p:cNvPr id="26" name="Title 2"/>
          <p:cNvSpPr>
            <a:spLocks noGrp="1"/>
          </p:cNvSpPr>
          <p:nvPr>
            <p:ph type="ctrTitle"/>
          </p:nvPr>
        </p:nvSpPr>
        <p:spPr>
          <a:xfrm>
            <a:off x="626639" y="1763366"/>
            <a:ext cx="2629200" cy="577800"/>
          </a:xfrm>
        </p:spPr>
        <p:txBody>
          <a:bodyPr/>
          <a:lstStyle/>
          <a:p>
            <a:r>
              <a:rPr lang="fr-FR" dirty="0" smtClean="0"/>
              <a:t>PROBLEMATIQUE</a:t>
            </a:r>
            <a:endParaRPr lang="en-US" dirty="0"/>
          </a:p>
        </p:txBody>
      </p:sp>
      <p:sp>
        <p:nvSpPr>
          <p:cNvPr id="27" name="Google Shape;773;p94"/>
          <p:cNvSpPr txBox="1">
            <a:spLocks noGrp="1"/>
          </p:cNvSpPr>
          <p:nvPr>
            <p:ph type="ctrTitle" idx="4"/>
          </p:nvPr>
        </p:nvSpPr>
        <p:spPr>
          <a:xfrm>
            <a:off x="394599" y="418571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t>HYPOTHESES</a:t>
            </a:r>
            <a:endParaRPr dirty="0"/>
          </a:p>
        </p:txBody>
      </p:sp>
      <p:sp>
        <p:nvSpPr>
          <p:cNvPr id="28" name="Google Shape;779;p94"/>
          <p:cNvSpPr txBox="1">
            <a:spLocks noGrp="1"/>
          </p:cNvSpPr>
          <p:nvPr>
            <p:ph type="ctrTitle" idx="6"/>
          </p:nvPr>
        </p:nvSpPr>
        <p:spPr>
          <a:xfrm>
            <a:off x="3728495" y="180740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t>OBJECTIFS</a:t>
            </a:r>
            <a:endParaRPr dirty="0"/>
          </a:p>
        </p:txBody>
      </p:sp>
      <p:sp>
        <p:nvSpPr>
          <p:cNvPr id="29" name="Title 4"/>
          <p:cNvSpPr>
            <a:spLocks noGrp="1"/>
          </p:cNvSpPr>
          <p:nvPr>
            <p:ph type="ctrTitle" idx="2"/>
          </p:nvPr>
        </p:nvSpPr>
        <p:spPr>
          <a:xfrm>
            <a:off x="740590" y="3086329"/>
            <a:ext cx="2629200" cy="577800"/>
          </a:xfrm>
        </p:spPr>
        <p:txBody>
          <a:bodyPr/>
          <a:lstStyle/>
          <a:p>
            <a:r>
              <a:rPr lang="fr-FR" dirty="0" smtClean="0"/>
              <a:t>QUESTIONS DE RECHERCHE</a:t>
            </a:r>
            <a:endParaRPr lang="en-US" dirty="0"/>
          </a:p>
        </p:txBody>
      </p:sp>
      <p:sp>
        <p:nvSpPr>
          <p:cNvPr id="30" name="Google Shape;779;p94"/>
          <p:cNvSpPr txBox="1">
            <a:spLocks/>
          </p:cNvSpPr>
          <p:nvPr/>
        </p:nvSpPr>
        <p:spPr>
          <a:xfrm>
            <a:off x="3709642" y="3030401"/>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en-US" dirty="0" smtClean="0"/>
              <a:t>METHODOLOGIE</a:t>
            </a:r>
            <a:endParaRPr lang="en-US" dirty="0"/>
          </a:p>
        </p:txBody>
      </p:sp>
      <p:sp>
        <p:nvSpPr>
          <p:cNvPr id="31" name="Google Shape;779;p94"/>
          <p:cNvSpPr txBox="1">
            <a:spLocks/>
          </p:cNvSpPr>
          <p:nvPr/>
        </p:nvSpPr>
        <p:spPr>
          <a:xfrm>
            <a:off x="3486378" y="4425996"/>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en-US" dirty="0" smtClean="0"/>
              <a:t>SUBDIVISION DU TRAVAIL</a:t>
            </a:r>
            <a:endParaRPr lang="en-US" dirty="0"/>
          </a:p>
        </p:txBody>
      </p:sp>
      <p:sp>
        <p:nvSpPr>
          <p:cNvPr id="32" name="Google Shape;779;p94"/>
          <p:cNvSpPr txBox="1">
            <a:spLocks/>
          </p:cNvSpPr>
          <p:nvPr/>
        </p:nvSpPr>
        <p:spPr>
          <a:xfrm>
            <a:off x="5919883" y="1802117"/>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fr-FR" dirty="0" smtClean="0"/>
              <a:t>MATERIELS UTILISES</a:t>
            </a:r>
            <a:endParaRPr lang="en-US" dirty="0"/>
          </a:p>
        </p:txBody>
      </p:sp>
      <p:sp>
        <p:nvSpPr>
          <p:cNvPr id="33" name="Google Shape;779;p94"/>
          <p:cNvSpPr txBox="1">
            <a:spLocks/>
          </p:cNvSpPr>
          <p:nvPr/>
        </p:nvSpPr>
        <p:spPr>
          <a:xfrm>
            <a:off x="5919883" y="3008413"/>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en-US" dirty="0" smtClean="0"/>
              <a:t>LANGAGES UTILISES</a:t>
            </a:r>
            <a:endParaRPr lang="en-US" dirty="0"/>
          </a:p>
        </p:txBody>
      </p:sp>
      <p:sp>
        <p:nvSpPr>
          <p:cNvPr id="34" name="Google Shape;779;p94"/>
          <p:cNvSpPr txBox="1">
            <a:spLocks/>
          </p:cNvSpPr>
          <p:nvPr/>
        </p:nvSpPr>
        <p:spPr>
          <a:xfrm>
            <a:off x="5944874" y="4339234"/>
            <a:ext cx="262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400"/>
              <a:buFont typeface="Squada One"/>
              <a:buNone/>
              <a:defRPr sz="1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fr-FR" dirty="0" smtClean="0"/>
              <a:t>RESULTAT</a:t>
            </a:r>
            <a:endParaRPr lang="en-US" dirty="0"/>
          </a:p>
        </p:txBody>
      </p:sp>
    </p:spTree>
    <p:extLst>
      <p:ext uri="{BB962C8B-B14F-4D97-AF65-F5344CB8AC3E}">
        <p14:creationId xmlns:p14="http://schemas.microsoft.com/office/powerpoint/2010/main" val="271736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type="lt">
                                    <p:tmAbs val="0"/>
                                  </p:iterate>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ox(in)">
                                      <p:cBhvr>
                                        <p:cTn id="28" dur="2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3" presetClass="entr" presetSubtype="16"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plus(in)">
                                      <p:cBhvr>
                                        <p:cTn id="33" dur="2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circle(in)">
                                      <p:cBhvr>
                                        <p:cTn id="38" dur="2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outHorizontal)">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diamond(in)">
                                      <p:cBhvr>
                                        <p:cTn id="48" dur="20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circle(in)">
                                      <p:cBhvr>
                                        <p:cTn id="53" dur="20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circle(in)">
                                      <p:cBhvr>
                                        <p:cTn id="63" dur="20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down)">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circle(in)">
                                      <p:cBhvr>
                                        <p:cTn id="88" dur="20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10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P spid="22" grpId="0"/>
      <p:bldP spid="23" grpId="0"/>
      <p:bldP spid="24" grpId="0"/>
      <p:bldP spid="26" grpId="0"/>
      <p:bldP spid="27" grpId="0"/>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16"/>
          <p:cNvSpPr txBox="1">
            <a:spLocks noGrp="1"/>
          </p:cNvSpPr>
          <p:nvPr>
            <p:ph type="ctrTitle"/>
          </p:nvPr>
        </p:nvSpPr>
        <p:spPr>
          <a:xfrm flipH="1">
            <a:off x="1651112" y="328561"/>
            <a:ext cx="6290841"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t>PROBLEMATIQUE</a:t>
            </a:r>
            <a:endParaRPr sz="4400" b="1" dirty="0"/>
          </a:p>
        </p:txBody>
      </p:sp>
      <p:sp>
        <p:nvSpPr>
          <p:cNvPr id="1046" name="Google Shape;1046;p116"/>
          <p:cNvSpPr txBox="1"/>
          <p:nvPr/>
        </p:nvSpPr>
        <p:spPr>
          <a:xfrm>
            <a:off x="683100" y="2007625"/>
            <a:ext cx="1095000" cy="103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chemeClr val="lt1"/>
                </a:solidFill>
                <a:latin typeface="Squada One"/>
                <a:ea typeface="Squada One"/>
                <a:cs typeface="Squada One"/>
                <a:sym typeface="Squada One"/>
              </a:rPr>
              <a:t>P</a:t>
            </a:r>
            <a:endParaRPr sz="5000" dirty="0">
              <a:solidFill>
                <a:schemeClr val="lt1"/>
              </a:solidFill>
              <a:latin typeface="Squada One"/>
              <a:ea typeface="Squada One"/>
              <a:cs typeface="Squada One"/>
              <a:sym typeface="Squada One"/>
            </a:endParaRPr>
          </a:p>
        </p:txBody>
      </p:sp>
      <p:sp>
        <p:nvSpPr>
          <p:cNvPr id="1047" name="Google Shape;1047;p116"/>
          <p:cNvSpPr txBox="1"/>
          <p:nvPr/>
        </p:nvSpPr>
        <p:spPr>
          <a:xfrm>
            <a:off x="2892488" y="3086100"/>
            <a:ext cx="1095000" cy="103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chemeClr val="lt1"/>
                </a:solidFill>
                <a:latin typeface="Squada One"/>
                <a:ea typeface="Squada One"/>
                <a:cs typeface="Squada One"/>
                <a:sym typeface="Squada One"/>
              </a:rPr>
              <a:t>F</a:t>
            </a:r>
            <a:endParaRPr sz="5000" dirty="0">
              <a:solidFill>
                <a:schemeClr val="lt1"/>
              </a:solidFill>
              <a:latin typeface="Squada One"/>
              <a:ea typeface="Squada One"/>
              <a:cs typeface="Squada One"/>
              <a:sym typeface="Squada One"/>
            </a:endParaRPr>
          </a:p>
        </p:txBody>
      </p:sp>
      <p:sp>
        <p:nvSpPr>
          <p:cNvPr id="1048" name="Google Shape;1048;p116"/>
          <p:cNvSpPr txBox="1"/>
          <p:nvPr/>
        </p:nvSpPr>
        <p:spPr>
          <a:xfrm>
            <a:off x="5193412" y="2007625"/>
            <a:ext cx="1061400" cy="103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5000" dirty="0" smtClean="0">
                <a:solidFill>
                  <a:schemeClr val="lt1"/>
                </a:solidFill>
                <a:latin typeface="Squada One"/>
                <a:ea typeface="Squada One"/>
                <a:cs typeface="Squada One"/>
                <a:sym typeface="Squada One"/>
              </a:rPr>
              <a:t>I</a:t>
            </a:r>
            <a:endParaRPr sz="5000" dirty="0">
              <a:solidFill>
                <a:schemeClr val="lt1"/>
              </a:solidFill>
              <a:latin typeface="Squada One"/>
              <a:ea typeface="Squada One"/>
              <a:cs typeface="Squada One"/>
              <a:sym typeface="Squada One"/>
            </a:endParaRPr>
          </a:p>
        </p:txBody>
      </p:sp>
      <p:sp>
        <p:nvSpPr>
          <p:cNvPr id="1049" name="Google Shape;1049;p116"/>
          <p:cNvSpPr txBox="1"/>
          <p:nvPr/>
        </p:nvSpPr>
        <p:spPr>
          <a:xfrm>
            <a:off x="7365875" y="3086100"/>
            <a:ext cx="1095000" cy="103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5000" dirty="0" smtClean="0">
                <a:solidFill>
                  <a:schemeClr val="lt1"/>
                </a:solidFill>
                <a:latin typeface="Squada One"/>
                <a:ea typeface="Squada One"/>
                <a:cs typeface="Squada One"/>
                <a:sym typeface="Squada One"/>
              </a:rPr>
              <a:t>D</a:t>
            </a:r>
            <a:endParaRPr sz="5000" dirty="0">
              <a:solidFill>
                <a:schemeClr val="lt1"/>
              </a:solidFill>
              <a:latin typeface="Squada One"/>
              <a:ea typeface="Squada One"/>
              <a:cs typeface="Squada One"/>
              <a:sym typeface="Squada One"/>
            </a:endParaRPr>
          </a:p>
        </p:txBody>
      </p:sp>
      <p:sp>
        <p:nvSpPr>
          <p:cNvPr id="1050" name="Google Shape;1050;p116"/>
          <p:cNvSpPr txBox="1">
            <a:spLocks noGrp="1"/>
          </p:cNvSpPr>
          <p:nvPr>
            <p:ph type="subTitle" idx="1"/>
          </p:nvPr>
        </p:nvSpPr>
        <p:spPr>
          <a:xfrm>
            <a:off x="512695" y="3201350"/>
            <a:ext cx="1570748" cy="9227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fr-FR" dirty="0" smtClean="0"/>
              <a:t>Perte des copies d’examen sans justification</a:t>
            </a:r>
            <a:endParaRPr dirty="0"/>
          </a:p>
        </p:txBody>
      </p:sp>
      <p:sp>
        <p:nvSpPr>
          <p:cNvPr id="1051" name="Google Shape;1051;p116"/>
          <p:cNvSpPr txBox="1">
            <a:spLocks noGrp="1"/>
          </p:cNvSpPr>
          <p:nvPr>
            <p:ph type="subTitle" idx="2"/>
          </p:nvPr>
        </p:nvSpPr>
        <p:spPr>
          <a:xfrm>
            <a:off x="2324396" y="1960067"/>
            <a:ext cx="2176041" cy="112603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Fraude à l’entrée ou à la sortie (non remise de la copie dans la voie normale)</a:t>
            </a:r>
            <a:endParaRPr dirty="0"/>
          </a:p>
        </p:txBody>
      </p:sp>
      <p:sp>
        <p:nvSpPr>
          <p:cNvPr id="1052" name="Google Shape;1052;p116"/>
          <p:cNvSpPr txBox="1">
            <a:spLocks noGrp="1"/>
          </p:cNvSpPr>
          <p:nvPr>
            <p:ph type="subTitle" idx="3"/>
          </p:nvPr>
        </p:nvSpPr>
        <p:spPr>
          <a:xfrm>
            <a:off x="4796533" y="3129612"/>
            <a:ext cx="2056393" cy="1685456"/>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 dirty="0" smtClean="0"/>
              <a:t>Incacapicité des surveillants de déterminer si l’étudiant qui signe la présence est vraiment celui censé le faire</a:t>
            </a:r>
            <a:endParaRPr dirty="0"/>
          </a:p>
        </p:txBody>
      </p:sp>
      <p:sp>
        <p:nvSpPr>
          <p:cNvPr id="1053" name="Google Shape;1053;p116"/>
          <p:cNvSpPr txBox="1">
            <a:spLocks noGrp="1"/>
          </p:cNvSpPr>
          <p:nvPr>
            <p:ph type="subTitle" idx="4"/>
          </p:nvPr>
        </p:nvSpPr>
        <p:spPr>
          <a:xfrm>
            <a:off x="7156952" y="1683661"/>
            <a:ext cx="1709256" cy="128700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smtClean="0"/>
              <a:t>Difficulté de déterminer qui était vraiment dans la salle, quand est-il entré ou sorti</a:t>
            </a:r>
            <a:endParaRPr dirty="0"/>
          </a:p>
        </p:txBody>
      </p:sp>
      <p:sp>
        <p:nvSpPr>
          <p:cNvPr id="3" name="TextBox 2"/>
          <p:cNvSpPr txBox="1"/>
          <p:nvPr/>
        </p:nvSpPr>
        <p:spPr>
          <a:xfrm>
            <a:off x="0" y="-137625"/>
            <a:ext cx="1556795" cy="1446550"/>
          </a:xfrm>
          <a:prstGeom prst="rect">
            <a:avLst/>
          </a:prstGeom>
          <a:noFill/>
        </p:spPr>
        <p:txBody>
          <a:bodyPr wrap="square" rtlCol="0">
            <a:spAutoFit/>
          </a:bodyPr>
          <a:lstStyle/>
          <a:p>
            <a:r>
              <a:rPr lang="fr-FR" sz="8800" b="1" dirty="0" smtClean="0">
                <a:solidFill>
                  <a:schemeClr val="bg1"/>
                </a:solidFill>
              </a:rPr>
              <a:t>01</a:t>
            </a:r>
            <a:endParaRPr lang="en-US" sz="8800" b="1" dirty="0">
              <a:solidFill>
                <a:schemeClr val="bg1"/>
              </a:solidFill>
            </a:endParaRPr>
          </a:p>
        </p:txBody>
      </p:sp>
    </p:spTree>
    <p:extLst>
      <p:ext uri="{BB962C8B-B14F-4D97-AF65-F5344CB8AC3E}">
        <p14:creationId xmlns:p14="http://schemas.microsoft.com/office/powerpoint/2010/main" val="2367492143"/>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45"/>
                                        </p:tgtEl>
                                        <p:attrNameLst>
                                          <p:attrName>style.visibility</p:attrName>
                                        </p:attrNameLst>
                                      </p:cBhvr>
                                      <p:to>
                                        <p:strVal val="visible"/>
                                      </p:to>
                                    </p:set>
                                    <p:anim calcmode="lin" valueType="num">
                                      <p:cBhvr>
                                        <p:cTn id="14" dur="500" fill="hold"/>
                                        <p:tgtEl>
                                          <p:spTgt spid="1045"/>
                                        </p:tgtEl>
                                        <p:attrNameLst>
                                          <p:attrName>ppt_w</p:attrName>
                                        </p:attrNameLst>
                                      </p:cBhvr>
                                      <p:tavLst>
                                        <p:tav tm="0">
                                          <p:val>
                                            <p:fltVal val="0"/>
                                          </p:val>
                                        </p:tav>
                                        <p:tav tm="100000">
                                          <p:val>
                                            <p:strVal val="#ppt_w"/>
                                          </p:val>
                                        </p:tav>
                                      </p:tavLst>
                                    </p:anim>
                                    <p:anim calcmode="lin" valueType="num">
                                      <p:cBhvr>
                                        <p:cTn id="15" dur="500" fill="hold"/>
                                        <p:tgtEl>
                                          <p:spTgt spid="1045"/>
                                        </p:tgtEl>
                                        <p:attrNameLst>
                                          <p:attrName>ppt_h</p:attrName>
                                        </p:attrNameLst>
                                      </p:cBhvr>
                                      <p:tavLst>
                                        <p:tav tm="0">
                                          <p:val>
                                            <p:fltVal val="0"/>
                                          </p:val>
                                        </p:tav>
                                        <p:tav tm="100000">
                                          <p:val>
                                            <p:strVal val="#ppt_h"/>
                                          </p:val>
                                        </p:tav>
                                      </p:tavLst>
                                    </p:anim>
                                    <p:animEffect transition="in" filter="fade">
                                      <p:cBhvr>
                                        <p:cTn id="16" dur="500"/>
                                        <p:tgtEl>
                                          <p:spTgt spid="104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46"/>
                                        </p:tgtEl>
                                        <p:attrNameLst>
                                          <p:attrName>style.visibility</p:attrName>
                                        </p:attrNameLst>
                                      </p:cBhvr>
                                      <p:to>
                                        <p:strVal val="visible"/>
                                      </p:to>
                                    </p:set>
                                    <p:anim calcmode="lin" valueType="num">
                                      <p:cBhvr>
                                        <p:cTn id="21" dur="1000" fill="hold"/>
                                        <p:tgtEl>
                                          <p:spTgt spid="1046"/>
                                        </p:tgtEl>
                                        <p:attrNameLst>
                                          <p:attrName>ppt_w</p:attrName>
                                        </p:attrNameLst>
                                      </p:cBhvr>
                                      <p:tavLst>
                                        <p:tav tm="0">
                                          <p:val>
                                            <p:fltVal val="0"/>
                                          </p:val>
                                        </p:tav>
                                        <p:tav tm="100000">
                                          <p:val>
                                            <p:strVal val="#ppt_w"/>
                                          </p:val>
                                        </p:tav>
                                      </p:tavLst>
                                    </p:anim>
                                    <p:anim calcmode="lin" valueType="num">
                                      <p:cBhvr>
                                        <p:cTn id="22" dur="1000" fill="hold"/>
                                        <p:tgtEl>
                                          <p:spTgt spid="1046"/>
                                        </p:tgtEl>
                                        <p:attrNameLst>
                                          <p:attrName>ppt_h</p:attrName>
                                        </p:attrNameLst>
                                      </p:cBhvr>
                                      <p:tavLst>
                                        <p:tav tm="0">
                                          <p:val>
                                            <p:fltVal val="0"/>
                                          </p:val>
                                        </p:tav>
                                        <p:tav tm="100000">
                                          <p:val>
                                            <p:strVal val="#ppt_h"/>
                                          </p:val>
                                        </p:tav>
                                      </p:tavLst>
                                    </p:anim>
                                    <p:anim calcmode="lin" valueType="num">
                                      <p:cBhvr>
                                        <p:cTn id="23" dur="1000" fill="hold"/>
                                        <p:tgtEl>
                                          <p:spTgt spid="1046"/>
                                        </p:tgtEl>
                                        <p:attrNameLst>
                                          <p:attrName>style.rotation</p:attrName>
                                        </p:attrNameLst>
                                      </p:cBhvr>
                                      <p:tavLst>
                                        <p:tav tm="0">
                                          <p:val>
                                            <p:fltVal val="90"/>
                                          </p:val>
                                        </p:tav>
                                        <p:tav tm="100000">
                                          <p:val>
                                            <p:fltVal val="0"/>
                                          </p:val>
                                        </p:tav>
                                      </p:tavLst>
                                    </p:anim>
                                    <p:animEffect transition="in" filter="fade">
                                      <p:cBhvr>
                                        <p:cTn id="24" dur="1000"/>
                                        <p:tgtEl>
                                          <p:spTgt spid="104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47"/>
                                        </p:tgtEl>
                                        <p:attrNameLst>
                                          <p:attrName>style.visibility</p:attrName>
                                        </p:attrNameLst>
                                      </p:cBhvr>
                                      <p:to>
                                        <p:strVal val="visible"/>
                                      </p:to>
                                    </p:set>
                                    <p:animEffect transition="in" filter="barn(inVertical)">
                                      <p:cBhvr>
                                        <p:cTn id="29" dur="500"/>
                                        <p:tgtEl>
                                          <p:spTgt spid="104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048"/>
                                        </p:tgtEl>
                                        <p:attrNameLst>
                                          <p:attrName>style.visibility</p:attrName>
                                        </p:attrNameLst>
                                      </p:cBhvr>
                                      <p:to>
                                        <p:strVal val="visible"/>
                                      </p:to>
                                    </p:set>
                                    <p:anim calcmode="lin" valueType="num">
                                      <p:cBhvr additive="base">
                                        <p:cTn id="34" dur="500" fill="hold"/>
                                        <p:tgtEl>
                                          <p:spTgt spid="1048"/>
                                        </p:tgtEl>
                                        <p:attrNameLst>
                                          <p:attrName>ppt_x</p:attrName>
                                        </p:attrNameLst>
                                      </p:cBhvr>
                                      <p:tavLst>
                                        <p:tav tm="0">
                                          <p:val>
                                            <p:strVal val="#ppt_x"/>
                                          </p:val>
                                        </p:tav>
                                        <p:tav tm="100000">
                                          <p:val>
                                            <p:strVal val="#ppt_x"/>
                                          </p:val>
                                        </p:tav>
                                      </p:tavLst>
                                    </p:anim>
                                    <p:anim calcmode="lin" valueType="num">
                                      <p:cBhvr additive="base">
                                        <p:cTn id="35" dur="500" fill="hold"/>
                                        <p:tgtEl>
                                          <p:spTgt spid="104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050">
                                            <p:txEl>
                                              <p:pRg st="0" end="0"/>
                                            </p:txEl>
                                          </p:spTgt>
                                        </p:tgtEl>
                                        <p:attrNameLst>
                                          <p:attrName>style.visibility</p:attrName>
                                        </p:attrNameLst>
                                      </p:cBhvr>
                                      <p:to>
                                        <p:strVal val="visible"/>
                                      </p:to>
                                    </p:set>
                                    <p:animEffect transition="in" filter="fade">
                                      <p:cBhvr>
                                        <p:cTn id="44" dur="2000"/>
                                        <p:tgtEl>
                                          <p:spTgt spid="1050">
                                            <p:txEl>
                                              <p:pRg st="0" end="0"/>
                                            </p:txEl>
                                          </p:spTgt>
                                        </p:tgtEl>
                                      </p:cBhvr>
                                    </p:animEffect>
                                    <p:anim calcmode="lin" valueType="num">
                                      <p:cBhvr>
                                        <p:cTn id="45" dur="2000" fill="hold"/>
                                        <p:tgtEl>
                                          <p:spTgt spid="1050">
                                            <p:txEl>
                                              <p:pRg st="0" end="0"/>
                                            </p:txEl>
                                          </p:spTgt>
                                        </p:tgtEl>
                                        <p:attrNameLst>
                                          <p:attrName>ppt_w</p:attrName>
                                        </p:attrNameLst>
                                      </p:cBhvr>
                                      <p:tavLst>
                                        <p:tav tm="0" fmla="#ppt_w*sin(2.5*pi*$)">
                                          <p:val>
                                            <p:fltVal val="0"/>
                                          </p:val>
                                        </p:tav>
                                        <p:tav tm="100000">
                                          <p:val>
                                            <p:fltVal val="1"/>
                                          </p:val>
                                        </p:tav>
                                      </p:tavLst>
                                    </p:anim>
                                    <p:anim calcmode="lin" valueType="num">
                                      <p:cBhvr>
                                        <p:cTn id="46" dur="2000" fill="hold"/>
                                        <p:tgtEl>
                                          <p:spTgt spid="105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051">
                                            <p:txEl>
                                              <p:pRg st="0" end="0"/>
                                            </p:txEl>
                                          </p:spTgt>
                                        </p:tgtEl>
                                        <p:attrNameLst>
                                          <p:attrName>style.visibility</p:attrName>
                                        </p:attrNameLst>
                                      </p:cBhvr>
                                      <p:to>
                                        <p:strVal val="visible"/>
                                      </p:to>
                                    </p:set>
                                    <p:animEffect transition="in" filter="barn(inVertical)">
                                      <p:cBhvr>
                                        <p:cTn id="51" dur="500"/>
                                        <p:tgtEl>
                                          <p:spTgt spid="105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1052">
                                            <p:txEl>
                                              <p:pRg st="0" end="0"/>
                                            </p:txEl>
                                          </p:spTgt>
                                        </p:tgtEl>
                                        <p:attrNameLst>
                                          <p:attrName>style.visibility</p:attrName>
                                        </p:attrNameLst>
                                      </p:cBhvr>
                                      <p:to>
                                        <p:strVal val="visible"/>
                                      </p:to>
                                    </p:set>
                                    <p:animEffect transition="in" filter="fade">
                                      <p:cBhvr>
                                        <p:cTn id="56" dur="2000"/>
                                        <p:tgtEl>
                                          <p:spTgt spid="1052">
                                            <p:txEl>
                                              <p:pRg st="0" end="0"/>
                                            </p:txEl>
                                          </p:spTgt>
                                        </p:tgtEl>
                                      </p:cBhvr>
                                    </p:animEffect>
                                    <p:anim calcmode="lin" valueType="num">
                                      <p:cBhvr>
                                        <p:cTn id="57" dur="2000" fill="hold"/>
                                        <p:tgtEl>
                                          <p:spTgt spid="1052">
                                            <p:txEl>
                                              <p:pRg st="0" end="0"/>
                                            </p:txEl>
                                          </p:spTgt>
                                        </p:tgtEl>
                                        <p:attrNameLst>
                                          <p:attrName>ppt_w</p:attrName>
                                        </p:attrNameLst>
                                      </p:cBhvr>
                                      <p:tavLst>
                                        <p:tav tm="0" fmla="#ppt_w*sin(2.5*pi*$)">
                                          <p:val>
                                            <p:fltVal val="0"/>
                                          </p:val>
                                        </p:tav>
                                        <p:tav tm="100000">
                                          <p:val>
                                            <p:fltVal val="1"/>
                                          </p:val>
                                        </p:tav>
                                      </p:tavLst>
                                    </p:anim>
                                    <p:anim calcmode="lin" valueType="num">
                                      <p:cBhvr>
                                        <p:cTn id="58" dur="2000" fill="hold"/>
                                        <p:tgtEl>
                                          <p:spTgt spid="105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053">
                                            <p:txEl>
                                              <p:pRg st="0" end="0"/>
                                            </p:txEl>
                                          </p:spTgt>
                                        </p:tgtEl>
                                        <p:attrNameLst>
                                          <p:attrName>style.visibility</p:attrName>
                                        </p:attrNameLst>
                                      </p:cBhvr>
                                      <p:to>
                                        <p:strVal val="visible"/>
                                      </p:to>
                                    </p:set>
                                    <p:anim calcmode="lin" valueType="num">
                                      <p:cBhvr>
                                        <p:cTn id="63" dur="500" fill="hold"/>
                                        <p:tgtEl>
                                          <p:spTgt spid="1053">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053">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1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 grpId="0"/>
      <p:bldP spid="1046" grpId="0"/>
      <p:bldP spid="1047" grpId="0"/>
      <p:bldP spid="1048" grpId="0"/>
      <p:bldP spid="1049" grpId="0"/>
      <p:bldP spid="1050" grpId="0" build="p"/>
      <p:bldP spid="1051" grpId="0" build="p"/>
      <p:bldP spid="1052" grpId="0" build="p"/>
      <p:bldP spid="1053"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93" name="Google Shape;893;p106"/>
          <p:cNvSpPr txBox="1">
            <a:spLocks noGrp="1"/>
          </p:cNvSpPr>
          <p:nvPr>
            <p:ph type="ctrTitle"/>
          </p:nvPr>
        </p:nvSpPr>
        <p:spPr>
          <a:xfrm>
            <a:off x="1631447" y="276846"/>
            <a:ext cx="8229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dirty="0" smtClean="0"/>
              <a:t>QUESTIONS DE RECHERCHE</a:t>
            </a:r>
            <a:endParaRPr b="1" dirty="0"/>
          </a:p>
        </p:txBody>
      </p:sp>
      <p:sp>
        <p:nvSpPr>
          <p:cNvPr id="895" name="Google Shape;895;p106"/>
          <p:cNvSpPr txBox="1">
            <a:spLocks noGrp="1"/>
          </p:cNvSpPr>
          <p:nvPr>
            <p:ph type="ctrTitle" idx="2"/>
          </p:nvPr>
        </p:nvSpPr>
        <p:spPr>
          <a:xfrm>
            <a:off x="2750155" y="1492066"/>
            <a:ext cx="1570200" cy="1068368"/>
          </a:xfrm>
          <a:prstGeom prst="rect">
            <a:avLst/>
          </a:prstGeom>
        </p:spPr>
        <p:txBody>
          <a:bodyPr spcFirstLastPara="1" wrap="square" lIns="91425" tIns="91425" rIns="91425" bIns="91425" anchor="b" anchorCtr="0">
            <a:noAutofit/>
          </a:bodyPr>
          <a:lstStyle/>
          <a:p>
            <a:pPr lvl="0">
              <a:buClr>
                <a:schemeClr val="dk1"/>
              </a:buClr>
              <a:buSzPts val="1100"/>
            </a:pPr>
            <a:r>
              <a:rPr lang="fr-CD" dirty="0">
                <a:solidFill>
                  <a:schemeClr val="bg1"/>
                </a:solidFill>
              </a:rPr>
              <a:t>Quel système mettre en </a:t>
            </a:r>
            <a:r>
              <a:rPr lang="fr-CD" dirty="0" smtClean="0">
                <a:solidFill>
                  <a:schemeClr val="bg1"/>
                </a:solidFill>
              </a:rPr>
              <a:t>place ?</a:t>
            </a:r>
            <a:endParaRPr lang="en-US" dirty="0">
              <a:solidFill>
                <a:schemeClr val="bg1"/>
              </a:solidFill>
            </a:endParaRPr>
          </a:p>
        </p:txBody>
      </p:sp>
      <p:sp>
        <p:nvSpPr>
          <p:cNvPr id="898" name="Google Shape;898;p106"/>
          <p:cNvSpPr txBox="1">
            <a:spLocks noGrp="1"/>
          </p:cNvSpPr>
          <p:nvPr>
            <p:ph type="ctrTitle" idx="5"/>
          </p:nvPr>
        </p:nvSpPr>
        <p:spPr>
          <a:xfrm>
            <a:off x="3573118" y="3028949"/>
            <a:ext cx="1981862" cy="1407979"/>
          </a:xfrm>
          <a:prstGeom prst="rect">
            <a:avLst/>
          </a:prstGeom>
        </p:spPr>
        <p:txBody>
          <a:bodyPr spcFirstLastPara="1" wrap="square" lIns="91425" tIns="91425" rIns="91425" bIns="91425" anchor="b" anchorCtr="0">
            <a:noAutofit/>
          </a:bodyPr>
          <a:lstStyle/>
          <a:p>
            <a:pPr lvl="0">
              <a:buClr>
                <a:schemeClr val="dk1"/>
              </a:buClr>
              <a:buSzPts val="1100"/>
            </a:pPr>
            <a:r>
              <a:rPr lang="fr-CD" sz="1400" dirty="0">
                <a:solidFill>
                  <a:schemeClr val="bg1"/>
                </a:solidFill>
                <a:latin typeface="+mj-lt"/>
              </a:rPr>
              <a:t>Comment permettre aux divisions </a:t>
            </a:r>
            <a:r>
              <a:rPr lang="fr-CD" sz="1400" dirty="0" smtClean="0">
                <a:solidFill>
                  <a:schemeClr val="bg1"/>
                </a:solidFill>
                <a:latin typeface="+mj-lt"/>
              </a:rPr>
              <a:t>habiletés d’avoir les informations de présences en temps réel ?</a:t>
            </a:r>
            <a:endParaRPr sz="1400" dirty="0">
              <a:solidFill>
                <a:schemeClr val="bg1"/>
              </a:solidFill>
              <a:latin typeface="+mj-lt"/>
            </a:endParaRPr>
          </a:p>
        </p:txBody>
      </p:sp>
      <p:sp>
        <p:nvSpPr>
          <p:cNvPr id="20" name="TextBox 19"/>
          <p:cNvSpPr txBox="1"/>
          <p:nvPr/>
        </p:nvSpPr>
        <p:spPr>
          <a:xfrm>
            <a:off x="0" y="-137625"/>
            <a:ext cx="1556795" cy="1446550"/>
          </a:xfrm>
          <a:prstGeom prst="rect">
            <a:avLst/>
          </a:prstGeom>
          <a:noFill/>
        </p:spPr>
        <p:txBody>
          <a:bodyPr wrap="square" rtlCol="0">
            <a:spAutoFit/>
          </a:bodyPr>
          <a:lstStyle/>
          <a:p>
            <a:r>
              <a:rPr lang="fr-FR" sz="8800" b="1" dirty="0" smtClean="0">
                <a:solidFill>
                  <a:schemeClr val="bg1"/>
                </a:solidFill>
              </a:rPr>
              <a:t>02</a:t>
            </a:r>
            <a:endParaRPr lang="en-US" sz="8800" b="1" dirty="0">
              <a:solidFill>
                <a:schemeClr val="bg1"/>
              </a:solidFill>
            </a:endParaRPr>
          </a:p>
        </p:txBody>
      </p:sp>
      <p:sp>
        <p:nvSpPr>
          <p:cNvPr id="26" name="Google Shape;898;p106"/>
          <p:cNvSpPr txBox="1">
            <a:spLocks noGrp="1"/>
          </p:cNvSpPr>
          <p:nvPr>
            <p:ph type="ctrTitle" idx="5"/>
          </p:nvPr>
        </p:nvSpPr>
        <p:spPr>
          <a:xfrm>
            <a:off x="4802054" y="1499237"/>
            <a:ext cx="1570200" cy="954961"/>
          </a:xfrm>
          <a:prstGeom prst="rect">
            <a:avLst/>
          </a:prstGeom>
        </p:spPr>
        <p:txBody>
          <a:bodyPr spcFirstLastPara="1" wrap="square" lIns="91425" tIns="91425" rIns="91425" bIns="91425" anchor="b" anchorCtr="0">
            <a:noAutofit/>
          </a:bodyPr>
          <a:lstStyle/>
          <a:p>
            <a:pPr lvl="0">
              <a:buClr>
                <a:schemeClr val="dk1"/>
              </a:buClr>
              <a:buSzPts val="1100"/>
            </a:pPr>
            <a:r>
              <a:rPr lang="fr-CD" dirty="0" smtClean="0">
                <a:solidFill>
                  <a:schemeClr val="bg1"/>
                </a:solidFill>
              </a:rPr>
              <a:t>Quelle technologie utiliser ?</a:t>
            </a:r>
            <a:endParaRPr dirty="0">
              <a:solidFill>
                <a:schemeClr val="bg1"/>
              </a:solidFill>
            </a:endParaRPr>
          </a:p>
        </p:txBody>
      </p:sp>
    </p:spTree>
    <p:extLst>
      <p:ext uri="{BB962C8B-B14F-4D97-AF65-F5344CB8AC3E}">
        <p14:creationId xmlns:p14="http://schemas.microsoft.com/office/powerpoint/2010/main" val="33008321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93"/>
                                        </p:tgtEl>
                                        <p:attrNameLst>
                                          <p:attrName>style.visibility</p:attrName>
                                        </p:attrNameLst>
                                      </p:cBhvr>
                                      <p:to>
                                        <p:strVal val="visible"/>
                                      </p:to>
                                    </p:set>
                                    <p:animEffect transition="in" filter="fade">
                                      <p:cBhvr>
                                        <p:cTn id="14" dur="1000"/>
                                        <p:tgtEl>
                                          <p:spTgt spid="89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95"/>
                                        </p:tgtEl>
                                        <p:attrNameLst>
                                          <p:attrName>style.visibility</p:attrName>
                                        </p:attrNameLst>
                                      </p:cBhvr>
                                      <p:to>
                                        <p:strVal val="visible"/>
                                      </p:to>
                                    </p:set>
                                    <p:animEffect transition="in" filter="wipe(down)">
                                      <p:cBhvr>
                                        <p:cTn id="19" dur="500"/>
                                        <p:tgtEl>
                                          <p:spTgt spid="89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98"/>
                                        </p:tgtEl>
                                        <p:attrNameLst>
                                          <p:attrName>style.visibility</p:attrName>
                                        </p:attrNameLst>
                                      </p:cBhvr>
                                      <p:to>
                                        <p:strVal val="visible"/>
                                      </p:to>
                                    </p:set>
                                    <p:animEffect transition="in" filter="randombar(horizontal)">
                                      <p:cBhvr>
                                        <p:cTn id="31" dur="5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0"/>
      <p:bldP spid="898" grpId="0"/>
      <p:bldP spid="20"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20"/>
          <p:cNvSpPr txBox="1">
            <a:spLocks noGrp="1"/>
          </p:cNvSpPr>
          <p:nvPr>
            <p:ph type="ctrTitle"/>
          </p:nvPr>
        </p:nvSpPr>
        <p:spPr>
          <a:xfrm flipH="1">
            <a:off x="778397" y="267134"/>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b="1" dirty="0" smtClean="0"/>
              <a:t>HYPOTHESES</a:t>
            </a:r>
            <a:endParaRPr b="1" dirty="0"/>
          </a:p>
          <a:p>
            <a:pPr marL="0" lvl="0" indent="0" algn="ctr" rtl="0">
              <a:spcBef>
                <a:spcPts val="0"/>
              </a:spcBef>
              <a:spcAft>
                <a:spcPts val="0"/>
              </a:spcAft>
              <a:buNone/>
            </a:pPr>
            <a:endParaRPr b="1" dirty="0"/>
          </a:p>
        </p:txBody>
      </p:sp>
      <p:sp>
        <p:nvSpPr>
          <p:cNvPr id="1138" name="Google Shape;1138;p120"/>
          <p:cNvSpPr/>
          <p:nvPr/>
        </p:nvSpPr>
        <p:spPr>
          <a:xfrm>
            <a:off x="119691" y="1122738"/>
            <a:ext cx="2788853" cy="3856886"/>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20"/>
          <p:cNvSpPr txBox="1">
            <a:spLocks noGrp="1"/>
          </p:cNvSpPr>
          <p:nvPr>
            <p:ph type="subTitle" idx="6"/>
          </p:nvPr>
        </p:nvSpPr>
        <p:spPr>
          <a:xfrm>
            <a:off x="2896724" y="2443588"/>
            <a:ext cx="13812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NEPTUNE</a:t>
            </a:r>
            <a:endParaRPr dirty="0"/>
          </a:p>
        </p:txBody>
      </p:sp>
      <p:sp>
        <p:nvSpPr>
          <p:cNvPr id="1164" name="Google Shape;1164;p120"/>
          <p:cNvSpPr txBox="1">
            <a:spLocks noGrp="1"/>
          </p:cNvSpPr>
          <p:nvPr>
            <p:ph type="subTitle" idx="7"/>
          </p:nvPr>
        </p:nvSpPr>
        <p:spPr>
          <a:xfrm>
            <a:off x="4880055" y="2445872"/>
            <a:ext cx="13812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a:t>
            </a:r>
            <a:endParaRPr/>
          </a:p>
        </p:txBody>
      </p:sp>
      <p:sp>
        <p:nvSpPr>
          <p:cNvPr id="1165" name="Google Shape;1165;p120"/>
          <p:cNvSpPr txBox="1">
            <a:spLocks noGrp="1"/>
          </p:cNvSpPr>
          <p:nvPr>
            <p:ph type="subTitle" idx="8"/>
          </p:nvPr>
        </p:nvSpPr>
        <p:spPr>
          <a:xfrm>
            <a:off x="6847773" y="2448299"/>
            <a:ext cx="1381200" cy="4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a:t>
            </a:r>
            <a:endParaRPr/>
          </a:p>
        </p:txBody>
      </p:sp>
      <p:sp>
        <p:nvSpPr>
          <p:cNvPr id="31" name="TextBox 30"/>
          <p:cNvSpPr txBox="1"/>
          <p:nvPr/>
        </p:nvSpPr>
        <p:spPr>
          <a:xfrm>
            <a:off x="0" y="-137625"/>
            <a:ext cx="1556795" cy="1446550"/>
          </a:xfrm>
          <a:prstGeom prst="rect">
            <a:avLst/>
          </a:prstGeom>
          <a:noFill/>
        </p:spPr>
        <p:txBody>
          <a:bodyPr wrap="square" rtlCol="0">
            <a:spAutoFit/>
          </a:bodyPr>
          <a:lstStyle/>
          <a:p>
            <a:r>
              <a:rPr lang="fr-FR" sz="8800" b="1" dirty="0" smtClean="0">
                <a:solidFill>
                  <a:schemeClr val="bg1"/>
                </a:solidFill>
              </a:rPr>
              <a:t>03</a:t>
            </a:r>
            <a:endParaRPr lang="en-US" sz="8800" b="1" dirty="0">
              <a:solidFill>
                <a:schemeClr val="bg1"/>
              </a:solidFill>
            </a:endParaRPr>
          </a:p>
        </p:txBody>
      </p:sp>
      <p:sp>
        <p:nvSpPr>
          <p:cNvPr id="37" name="Google Shape;1138;p120"/>
          <p:cNvSpPr/>
          <p:nvPr/>
        </p:nvSpPr>
        <p:spPr>
          <a:xfrm>
            <a:off x="3060529" y="1800734"/>
            <a:ext cx="2537698" cy="3084888"/>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lvl="0" algn="ctr"/>
            <a:r>
              <a:rPr lang="fr-CD" sz="1800" dirty="0">
                <a:solidFill>
                  <a:schemeClr val="bg1"/>
                </a:solidFill>
              </a:rPr>
              <a:t>L’utilisation de la technologie RFID dans la mise en place de ce système accroitrait le niveau de sa fiabilité dans la mesure où il restreindra le pointage de présence par une autre personne tierce </a:t>
            </a:r>
            <a:endParaRPr sz="1800" dirty="0">
              <a:solidFill>
                <a:schemeClr val="bg1"/>
              </a:solidFill>
            </a:endParaRPr>
          </a:p>
        </p:txBody>
      </p:sp>
      <p:sp>
        <p:nvSpPr>
          <p:cNvPr id="39" name="Google Shape;1138;p120"/>
          <p:cNvSpPr/>
          <p:nvPr/>
        </p:nvSpPr>
        <p:spPr>
          <a:xfrm>
            <a:off x="5740198" y="1366144"/>
            <a:ext cx="2906119" cy="3084888"/>
          </a:xfrm>
          <a:prstGeom prst="rect">
            <a:avLst/>
          </a:pr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Rectangle 7"/>
          <p:cNvSpPr/>
          <p:nvPr/>
        </p:nvSpPr>
        <p:spPr>
          <a:xfrm>
            <a:off x="213735" y="1308925"/>
            <a:ext cx="2552838" cy="3785652"/>
          </a:xfrm>
          <a:prstGeom prst="rect">
            <a:avLst/>
          </a:prstGeom>
        </p:spPr>
        <p:txBody>
          <a:bodyPr wrap="square">
            <a:spAutoFit/>
          </a:bodyPr>
          <a:lstStyle/>
          <a:p>
            <a:pPr algn="ctr"/>
            <a:r>
              <a:rPr lang="fr-CD" sz="1500" dirty="0">
                <a:solidFill>
                  <a:schemeClr val="bg1"/>
                </a:solidFill>
              </a:rPr>
              <a:t>La mise en place d’un système de gestion automatisée des présences des étudiants dans les salles d’examen permettrait aux autorités de l’ISP/Bukavu de déterminer avec exactitude les étudiants qui ont passé un </a:t>
            </a:r>
            <a:r>
              <a:rPr lang="fr-CD" sz="1500" dirty="0" smtClean="0">
                <a:solidFill>
                  <a:schemeClr val="bg1"/>
                </a:solidFill>
              </a:rPr>
              <a:t>examen</a:t>
            </a:r>
            <a:r>
              <a:rPr lang="fr-CD" sz="1500" dirty="0">
                <a:solidFill>
                  <a:schemeClr val="bg1"/>
                </a:solidFill>
              </a:rPr>
              <a:t> quelconque par le fait que ce système enregistrera pour chaque étudiant, </a:t>
            </a:r>
            <a:r>
              <a:rPr lang="fr-CD" sz="1500" dirty="0" smtClean="0">
                <a:solidFill>
                  <a:schemeClr val="bg1"/>
                </a:solidFill>
              </a:rPr>
              <a:t>son heure </a:t>
            </a:r>
            <a:r>
              <a:rPr lang="fr-CD" sz="1500" dirty="0">
                <a:solidFill>
                  <a:schemeClr val="bg1"/>
                </a:solidFill>
              </a:rPr>
              <a:t>d’entrée et celle de sortie dans la salle lors d’un examen concerné </a:t>
            </a:r>
            <a:endParaRPr lang="en-US" sz="1500" dirty="0">
              <a:solidFill>
                <a:schemeClr val="bg1"/>
              </a:solidFill>
            </a:endParaRPr>
          </a:p>
        </p:txBody>
      </p:sp>
      <p:sp>
        <p:nvSpPr>
          <p:cNvPr id="9" name="Rectangle 8"/>
          <p:cNvSpPr/>
          <p:nvPr/>
        </p:nvSpPr>
        <p:spPr>
          <a:xfrm>
            <a:off x="5782516" y="1712599"/>
            <a:ext cx="2821484" cy="2554545"/>
          </a:xfrm>
          <a:prstGeom prst="rect">
            <a:avLst/>
          </a:prstGeom>
        </p:spPr>
        <p:txBody>
          <a:bodyPr wrap="square">
            <a:spAutoFit/>
          </a:bodyPr>
          <a:lstStyle/>
          <a:p>
            <a:pPr algn="ctr"/>
            <a:r>
              <a:rPr lang="fr-CD" sz="2000" dirty="0">
                <a:solidFill>
                  <a:schemeClr val="bg1"/>
                </a:solidFill>
                <a:latin typeface="Times New Roman" panose="02020603050405020304" pitchFamily="18" charset="0"/>
                <a:ea typeface="Calibri" panose="020F0502020204030204" pitchFamily="34" charset="0"/>
              </a:rPr>
              <a:t>Ce système, une fois mise en place, permettrait aux sections et aux jurys de visualiser au temps voulu les listes de présences des étudiants dans les salles d’examen sans se déplacer</a:t>
            </a:r>
            <a:endParaRPr lang="en-US" sz="2000" dirty="0">
              <a:solidFill>
                <a:schemeClr val="bg1"/>
              </a:solidFill>
            </a:endParaRPr>
          </a:p>
        </p:txBody>
      </p:sp>
    </p:spTree>
    <p:extLst>
      <p:ext uri="{BB962C8B-B14F-4D97-AF65-F5344CB8AC3E}">
        <p14:creationId xmlns:p14="http://schemas.microsoft.com/office/powerpoint/2010/main" val="34650780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37"/>
                                        </p:tgtEl>
                                        <p:attrNameLst>
                                          <p:attrName>style.visibility</p:attrName>
                                        </p:attrNameLst>
                                      </p:cBhvr>
                                      <p:to>
                                        <p:strVal val="visible"/>
                                      </p:to>
                                    </p:set>
                                    <p:animEffect transition="in" filter="fade">
                                      <p:cBhvr>
                                        <p:cTn id="14" dur="1000"/>
                                        <p:tgtEl>
                                          <p:spTgt spid="113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animBg="1"/>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13"/>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lvl="0" algn="ctr" rtl="0">
              <a:spcBef>
                <a:spcPts val="0"/>
              </a:spcBef>
              <a:spcAft>
                <a:spcPts val="0"/>
              </a:spcAft>
              <a:buClr>
                <a:schemeClr val="dk1"/>
              </a:buClr>
              <a:buSzPts val="1100"/>
            </a:pPr>
            <a:r>
              <a:rPr lang="en" dirty="0" smtClean="0"/>
              <a:t>OBJECTIF GENERAL</a:t>
            </a:r>
            <a:endParaRPr dirty="0"/>
          </a:p>
        </p:txBody>
      </p:sp>
      <p:sp>
        <p:nvSpPr>
          <p:cNvPr id="4" name="TextBox 3"/>
          <p:cNvSpPr txBox="1"/>
          <p:nvPr/>
        </p:nvSpPr>
        <p:spPr>
          <a:xfrm>
            <a:off x="99152" y="-104574"/>
            <a:ext cx="1556795" cy="1446550"/>
          </a:xfrm>
          <a:prstGeom prst="rect">
            <a:avLst/>
          </a:prstGeom>
          <a:noFill/>
        </p:spPr>
        <p:txBody>
          <a:bodyPr wrap="square" rtlCol="0">
            <a:spAutoFit/>
          </a:bodyPr>
          <a:lstStyle/>
          <a:p>
            <a:r>
              <a:rPr lang="fr-FR" sz="8800" b="1" dirty="0" smtClean="0">
                <a:solidFill>
                  <a:schemeClr val="bg1"/>
                </a:solidFill>
              </a:rPr>
              <a:t>04</a:t>
            </a:r>
            <a:endParaRPr lang="en-US" sz="8800" b="1" dirty="0">
              <a:solidFill>
                <a:schemeClr val="bg1"/>
              </a:solidFill>
            </a:endParaRPr>
          </a:p>
        </p:txBody>
      </p:sp>
      <p:sp>
        <p:nvSpPr>
          <p:cNvPr id="5" name="Google Shape;1137;p120"/>
          <p:cNvSpPr txBox="1">
            <a:spLocks/>
          </p:cNvSpPr>
          <p:nvPr/>
        </p:nvSpPr>
        <p:spPr>
          <a:xfrm flipH="1">
            <a:off x="877549" y="283451"/>
            <a:ext cx="5308585"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fr-FR" b="1" dirty="0" smtClean="0"/>
              <a:t>OBJECTIFS</a:t>
            </a:r>
          </a:p>
          <a:p>
            <a:endParaRPr lang="fr-FR" dirty="0"/>
          </a:p>
        </p:txBody>
      </p:sp>
      <p:sp>
        <p:nvSpPr>
          <p:cNvPr id="2" name="Subtitle 1"/>
          <p:cNvSpPr>
            <a:spLocks noGrp="1"/>
          </p:cNvSpPr>
          <p:nvPr>
            <p:ph type="subTitle" idx="1"/>
          </p:nvPr>
        </p:nvSpPr>
        <p:spPr>
          <a:xfrm>
            <a:off x="3031010" y="2915896"/>
            <a:ext cx="5958754" cy="1964575"/>
          </a:xfrm>
        </p:spPr>
        <p:txBody>
          <a:bodyPr/>
          <a:lstStyle/>
          <a:p>
            <a:r>
              <a:rPr lang="fr-CD" sz="2000" dirty="0"/>
              <a:t>D</a:t>
            </a:r>
            <a:r>
              <a:rPr lang="fr-CD" sz="2000" dirty="0" smtClean="0"/>
              <a:t>oter </a:t>
            </a:r>
            <a:r>
              <a:rPr lang="fr-CD" sz="2000" dirty="0"/>
              <a:t>à l’ISP/Bukavu d’un système informatique permettant aux sections et jurys de gérer la présence des étudiants dans la salle à travers une application Web faisant recours à la technologie RFID pour contrôler le pointage de présence.</a:t>
            </a:r>
            <a:endParaRPr lang="en-US" sz="2000" dirty="0"/>
          </a:p>
          <a:p>
            <a:endParaRPr lang="en-US" sz="2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91"/>
                                        </p:tgtEl>
                                        <p:attrNameLst>
                                          <p:attrName>style.visibility</p:attrName>
                                        </p:attrNameLst>
                                      </p:cBhvr>
                                      <p:to>
                                        <p:strVal val="visible"/>
                                      </p:to>
                                    </p:set>
                                    <p:animEffect transition="in" filter="barn(inVertical)">
                                      <p:cBhvr>
                                        <p:cTn id="22" dur="500"/>
                                        <p:tgtEl>
                                          <p:spTgt spid="991"/>
                                        </p:tgtEl>
                                      </p:cBhvr>
                                    </p:animEffect>
                                  </p:child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991"/>
                    </p:tgtEl>
                  </p:cond>
                </p:stCondLst>
                <p:endSync evt="end" delay="0">
                  <p:rtn val="all"/>
                </p:endSync>
                <p:childTnLst>
                  <p:par>
                    <p:cTn id="24" fill="hold">
                      <p:stCondLst>
                        <p:cond delay="0"/>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 calcmode="lin" valueType="num">
                                      <p:cBhvr additive="base">
                                        <p:cTn id="2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991"/>
                  </p:tgtEl>
                </p:cond>
              </p:nextCondLst>
            </p:seq>
          </p:childTnLst>
        </p:cTn>
      </p:par>
    </p:tnLst>
    <p:bldLst>
      <p:bldP spid="991" grpId="0"/>
      <p:bldP spid="4" grpId="0"/>
      <p:bldP spid="5" grpId="0"/>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8"/>
          <p:cNvSpPr txBox="1">
            <a:spLocks noGrp="1"/>
          </p:cNvSpPr>
          <p:nvPr>
            <p:ph type="ctrTitle"/>
          </p:nvPr>
        </p:nvSpPr>
        <p:spPr>
          <a:xfrm>
            <a:off x="1938966" y="786641"/>
            <a:ext cx="6558719"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t>OBJECTIFS SPECIFIQUES</a:t>
            </a:r>
            <a:endParaRPr dirty="0"/>
          </a:p>
        </p:txBody>
      </p:sp>
      <p:sp>
        <p:nvSpPr>
          <p:cNvPr id="5" name="Subtitle 4"/>
          <p:cNvSpPr>
            <a:spLocks noGrp="1"/>
          </p:cNvSpPr>
          <p:nvPr>
            <p:ph type="subTitle" idx="4"/>
          </p:nvPr>
        </p:nvSpPr>
        <p:spPr>
          <a:xfrm>
            <a:off x="4724411" y="3081292"/>
            <a:ext cx="3075021" cy="1633927"/>
          </a:xfrm>
        </p:spPr>
        <p:style>
          <a:lnRef idx="3">
            <a:schemeClr val="lt1"/>
          </a:lnRef>
          <a:fillRef idx="1">
            <a:schemeClr val="accent6"/>
          </a:fillRef>
          <a:effectRef idx="1">
            <a:schemeClr val="accent6"/>
          </a:effectRef>
          <a:fontRef idx="minor">
            <a:schemeClr val="lt1"/>
          </a:fontRef>
        </p:style>
        <p:txBody>
          <a:bodyPr/>
          <a:lstStyle/>
          <a:p>
            <a:r>
              <a:rPr lang="fr-CD" dirty="0"/>
              <a:t>Permettre aux différents jurys de gérer équitablement les recours des étudiants qui se retrouvent assimilés et réclament avoir bel et bien passé l’examen </a:t>
            </a:r>
            <a:endParaRPr lang="en-US" dirty="0"/>
          </a:p>
        </p:txBody>
      </p:sp>
      <p:sp>
        <p:nvSpPr>
          <p:cNvPr id="7" name="Subtitle 6"/>
          <p:cNvSpPr>
            <a:spLocks noGrp="1"/>
          </p:cNvSpPr>
          <p:nvPr>
            <p:ph type="subTitle" idx="13"/>
          </p:nvPr>
        </p:nvSpPr>
        <p:spPr>
          <a:xfrm>
            <a:off x="968169" y="3081292"/>
            <a:ext cx="3493662" cy="1633928"/>
          </a:xfrm>
        </p:spPr>
        <p:style>
          <a:lnRef idx="3">
            <a:schemeClr val="lt1"/>
          </a:lnRef>
          <a:fillRef idx="1">
            <a:schemeClr val="accent6"/>
          </a:fillRef>
          <a:effectRef idx="1">
            <a:schemeClr val="accent6"/>
          </a:effectRef>
          <a:fontRef idx="minor">
            <a:schemeClr val="lt1"/>
          </a:fontRef>
        </p:style>
        <p:txBody>
          <a:bodyPr/>
          <a:lstStyle/>
          <a:p>
            <a:r>
              <a:rPr lang="fr-CD" dirty="0"/>
              <a:t>Permettre de déterminer avec exactitude si l’étudiant a passé l’examen et a bien remis la copie car il doit signer son entrée lorsqu’il accède dans la salle, et sa sortie lorsqu’il remet sa copie auprès des surveillants. </a:t>
            </a:r>
            <a:endParaRPr lang="en-US" dirty="0"/>
          </a:p>
        </p:txBody>
      </p:sp>
      <p:sp>
        <p:nvSpPr>
          <p:cNvPr id="11" name="Subtitle 10"/>
          <p:cNvSpPr>
            <a:spLocks noGrp="1"/>
          </p:cNvSpPr>
          <p:nvPr>
            <p:ph type="subTitle" idx="8"/>
          </p:nvPr>
        </p:nvSpPr>
        <p:spPr>
          <a:xfrm>
            <a:off x="3855905" y="1573282"/>
            <a:ext cx="3944038" cy="1304847"/>
          </a:xfrm>
        </p:spPr>
        <p:style>
          <a:lnRef idx="3">
            <a:schemeClr val="lt1"/>
          </a:lnRef>
          <a:fillRef idx="1">
            <a:schemeClr val="accent6"/>
          </a:fillRef>
          <a:effectRef idx="1">
            <a:schemeClr val="accent6"/>
          </a:effectRef>
          <a:fontRef idx="minor">
            <a:schemeClr val="lt1"/>
          </a:fontRef>
        </p:style>
        <p:txBody>
          <a:bodyPr/>
          <a:lstStyle/>
          <a:p>
            <a:r>
              <a:rPr lang="fr-CD" dirty="0"/>
              <a:t>Permettre de dénicher les cas de fraude lorsque des étudiants non reconnus dans le système ou non affectés dans une salle X tentent d’y accéder en voulant également signer leur présence </a:t>
            </a:r>
            <a:endParaRPr lang="en-US" dirty="0"/>
          </a:p>
        </p:txBody>
      </p:sp>
      <p:sp>
        <p:nvSpPr>
          <p:cNvPr id="13" name="Subtitle 12"/>
          <p:cNvSpPr>
            <a:spLocks noGrp="1"/>
          </p:cNvSpPr>
          <p:nvPr>
            <p:ph type="subTitle" idx="6"/>
          </p:nvPr>
        </p:nvSpPr>
        <p:spPr>
          <a:xfrm>
            <a:off x="1002930" y="1651813"/>
            <a:ext cx="2656380" cy="1242178"/>
          </a:xfrm>
        </p:spPr>
        <p:style>
          <a:lnRef idx="3">
            <a:schemeClr val="lt1"/>
          </a:lnRef>
          <a:fillRef idx="1">
            <a:schemeClr val="accent6"/>
          </a:fillRef>
          <a:effectRef idx="1">
            <a:schemeClr val="accent6"/>
          </a:effectRef>
          <a:fontRef idx="minor">
            <a:schemeClr val="lt1"/>
          </a:fontRef>
        </p:style>
        <p:txBody>
          <a:bodyPr/>
          <a:lstStyle/>
          <a:p>
            <a:r>
              <a:rPr lang="fr-CD" dirty="0"/>
              <a:t>Permettre aux étudiants </a:t>
            </a:r>
            <a:r>
              <a:rPr lang="fr-CD" dirty="0" smtClean="0"/>
              <a:t>de signer </a:t>
            </a:r>
            <a:r>
              <a:rPr lang="fr-CD" dirty="0"/>
              <a:t>leur présence dans la salle d’examen juste en scannant leur carte sur le lecteur RFID</a:t>
            </a:r>
            <a:endParaRPr lang="en-US" dirty="0"/>
          </a:p>
        </p:txBody>
      </p:sp>
      <p:sp>
        <p:nvSpPr>
          <p:cNvPr id="27" name="TextBox 26"/>
          <p:cNvSpPr txBox="1"/>
          <p:nvPr/>
        </p:nvSpPr>
        <p:spPr>
          <a:xfrm>
            <a:off x="-1" y="-104574"/>
            <a:ext cx="1556795" cy="1446550"/>
          </a:xfrm>
          <a:prstGeom prst="rect">
            <a:avLst/>
          </a:prstGeom>
          <a:noFill/>
        </p:spPr>
        <p:txBody>
          <a:bodyPr wrap="square" rtlCol="0">
            <a:spAutoFit/>
          </a:bodyPr>
          <a:lstStyle/>
          <a:p>
            <a:r>
              <a:rPr lang="fr-FR" sz="8800" b="1" dirty="0" smtClean="0">
                <a:solidFill>
                  <a:schemeClr val="bg1"/>
                </a:solidFill>
              </a:rPr>
              <a:t>04</a:t>
            </a:r>
            <a:endParaRPr lang="en-US" sz="8800" b="1" dirty="0">
              <a:solidFill>
                <a:schemeClr val="bg1"/>
              </a:solidFill>
            </a:endParaRPr>
          </a:p>
        </p:txBody>
      </p:sp>
      <p:sp>
        <p:nvSpPr>
          <p:cNvPr id="28" name="Google Shape;1137;p120"/>
          <p:cNvSpPr txBox="1">
            <a:spLocks/>
          </p:cNvSpPr>
          <p:nvPr/>
        </p:nvSpPr>
        <p:spPr>
          <a:xfrm flipH="1">
            <a:off x="1807538" y="0"/>
            <a:ext cx="5308585"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Squada One"/>
              <a:buNone/>
              <a:defRPr sz="3600" b="0" i="0" u="none" strike="noStrike" cap="none">
                <a:solidFill>
                  <a:schemeClr val="lt1"/>
                </a:solidFill>
                <a:latin typeface="Squada One"/>
                <a:ea typeface="Squada One"/>
                <a:cs typeface="Squada One"/>
                <a:sym typeface="Squada One"/>
              </a:defRPr>
            </a:lvl1pPr>
            <a:lvl2pPr marR="0" lvl="1"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a:buClr>
                <a:schemeClr val="dk1"/>
              </a:buClr>
              <a:buSzPts val="1100"/>
              <a:buFont typeface="Arial"/>
              <a:buNone/>
            </a:pPr>
            <a:r>
              <a:rPr lang="fr-FR" b="1" dirty="0" smtClean="0"/>
              <a:t>OBJECTIFS</a:t>
            </a:r>
          </a:p>
          <a:p>
            <a:endParaRPr lang="fr-FR" dirty="0"/>
          </a:p>
        </p:txBody>
      </p:sp>
    </p:spTree>
    <p:extLst>
      <p:ext uri="{BB962C8B-B14F-4D97-AF65-F5344CB8AC3E}">
        <p14:creationId xmlns:p14="http://schemas.microsoft.com/office/powerpoint/2010/main" val="283051800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26"/>
                                        </p:tgtEl>
                                        <p:attrNameLst>
                                          <p:attrName>style.visibility</p:attrName>
                                        </p:attrNameLst>
                                      </p:cBhvr>
                                      <p:to>
                                        <p:strVal val="visible"/>
                                      </p:to>
                                    </p:set>
                                    <p:animEffect transition="in" filter="barn(inVertical)">
                                      <p:cBhvr>
                                        <p:cTn id="21" dur="500"/>
                                        <p:tgtEl>
                                          <p:spTgt spid="92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926"/>
                    </p:tgtEl>
                  </p:cond>
                </p:stCondLst>
                <p:endSync evt="end" delay="0">
                  <p:rtn val="all"/>
                </p:endSync>
                <p:childTnLst>
                  <p:par>
                    <p:cTn id="23" fill="hold">
                      <p:stCondLst>
                        <p:cond delay="0"/>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bg/>
                                          </p:spTgt>
                                        </p:tgtEl>
                                        <p:attrNameLst>
                                          <p:attrName>style.visibility</p:attrName>
                                        </p:attrNameLst>
                                      </p:cBhvr>
                                      <p:to>
                                        <p:strVal val="visible"/>
                                      </p:to>
                                    </p:set>
                                    <p:anim calcmode="lin" valueType="num">
                                      <p:cBhvr additive="base">
                                        <p:cTn id="2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bg/>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bg/>
                                          </p:spTgt>
                                        </p:tgtEl>
                                        <p:attrNameLst>
                                          <p:attrName>style.visibility</p:attrName>
                                        </p:attrNameLst>
                                      </p:cBhvr>
                                      <p:to>
                                        <p:strVal val="visible"/>
                                      </p:to>
                                    </p:set>
                                    <p:anim calcmode="lin" valueType="num">
                                      <p:cBhvr additive="base">
                                        <p:cTn id="39"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bg/>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additive="base">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
                                            <p:bg/>
                                          </p:spTgt>
                                        </p:tgtEl>
                                        <p:attrNameLst>
                                          <p:attrName>style.visibility</p:attrName>
                                        </p:attrNameLst>
                                      </p:cBhvr>
                                      <p:to>
                                        <p:strVal val="visible"/>
                                      </p:to>
                                    </p:set>
                                    <p:anim calcmode="lin" valueType="num">
                                      <p:cBhvr additive="base">
                                        <p:cTn id="5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52" dur="500" fill="hold"/>
                                        <p:tgtEl>
                                          <p:spTgt spid="7">
                                            <p:bg/>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 calcmode="lin" valueType="num">
                                      <p:cBhvr additive="base">
                                        <p:cTn id="5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
                                            <p:bg/>
                                          </p:spTgt>
                                        </p:tgtEl>
                                        <p:attrNameLst>
                                          <p:attrName>style.visibility</p:attrName>
                                        </p:attrNameLst>
                                      </p:cBhvr>
                                      <p:to>
                                        <p:strVal val="visible"/>
                                      </p:to>
                                    </p:set>
                                    <p:anim calcmode="lin" valueType="num">
                                      <p:cBhvr additive="base">
                                        <p:cTn id="63" dur="500" fill="hold"/>
                                        <p:tgtEl>
                                          <p:spTgt spid="5">
                                            <p:bg/>
                                          </p:spTgt>
                                        </p:tgtEl>
                                        <p:attrNameLst>
                                          <p:attrName>ppt_x</p:attrName>
                                        </p:attrNameLst>
                                      </p:cBhvr>
                                      <p:tavLst>
                                        <p:tav tm="0">
                                          <p:val>
                                            <p:strVal val="#ppt_x"/>
                                          </p:val>
                                        </p:tav>
                                        <p:tav tm="100000">
                                          <p:val>
                                            <p:strVal val="#ppt_x"/>
                                          </p:val>
                                        </p:tav>
                                      </p:tavLst>
                                    </p:anim>
                                    <p:anim calcmode="lin" valueType="num">
                                      <p:cBhvr additive="base">
                                        <p:cTn id="64"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
                                            <p:txEl>
                                              <p:pRg st="0" end="0"/>
                                            </p:txEl>
                                          </p:spTgt>
                                        </p:tgtEl>
                                        <p:attrNameLst>
                                          <p:attrName>style.visibility</p:attrName>
                                        </p:attrNameLst>
                                      </p:cBhvr>
                                      <p:to>
                                        <p:strVal val="visible"/>
                                      </p:to>
                                    </p:set>
                                    <p:anim calcmode="lin" valueType="num">
                                      <p:cBhvr additive="base">
                                        <p:cTn id="6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926"/>
                  </p:tgtEl>
                </p:cond>
              </p:nextCondLst>
            </p:seq>
          </p:childTnLst>
        </p:cTn>
      </p:par>
    </p:tnLst>
    <p:bldLst>
      <p:bldP spid="926" grpId="0"/>
      <p:bldP spid="5" grpId="0" build="p" animBg="1"/>
      <p:bldP spid="7" grpId="0" build="p" animBg="1"/>
      <p:bldP spid="11" grpId="0" build="p" animBg="1"/>
      <p:bldP spid="13" grpId="0" build="p" animBg="1"/>
      <p:bldP spid="27" grpId="0"/>
      <p:bldP spid="28" grpId="0"/>
    </p:bldLst>
  </p:timing>
</p:sld>
</file>

<file path=ppt/theme/theme1.xml><?xml version="1.0" encoding="utf-8"?>
<a:theme xmlns:a="http://schemas.openxmlformats.org/drawingml/2006/main" name="Tech Startup XL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1843</TotalTime>
  <Words>731</Words>
  <Application>Microsoft Office PowerPoint</Application>
  <PresentationFormat>On-screen Show (16:9)</PresentationFormat>
  <Paragraphs>139</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Bahnschrift SemiLight</vt:lpstr>
      <vt:lpstr>Calibri</vt:lpstr>
      <vt:lpstr>Fira Sans Extra Condensed Medium</vt:lpstr>
      <vt:lpstr>Livvic</vt:lpstr>
      <vt:lpstr>Onyx</vt:lpstr>
      <vt:lpstr>Roboto Condensed Light</vt:lpstr>
      <vt:lpstr>Squada One</vt:lpstr>
      <vt:lpstr>Times New Roman</vt:lpstr>
      <vt:lpstr>Tech Startup XL by Slidesgo</vt:lpstr>
      <vt:lpstr>SOUTENANCE DE MEMOIRE 2022 - 2023 </vt:lpstr>
      <vt:lpstr>PowerPoint Presentation</vt:lpstr>
      <vt:lpstr>TITRE DU TRAVAIL</vt:lpstr>
      <vt:lpstr>PLAN DE L’EXPOSE</vt:lpstr>
      <vt:lpstr>PROBLEMATIQUE</vt:lpstr>
      <vt:lpstr>QUESTIONS DE RECHERCHE</vt:lpstr>
      <vt:lpstr>HYPOTHESES </vt:lpstr>
      <vt:lpstr>OBJECTIF GENERAL</vt:lpstr>
      <vt:lpstr>OBJECTIFS SPECIFIQUES</vt:lpstr>
      <vt:lpstr>METHODES</vt:lpstr>
      <vt:lpstr>METHODOLOGIE</vt:lpstr>
      <vt:lpstr>SUBDIVISION DU TRAVAIL</vt:lpstr>
      <vt:lpstr>PowerPoint Presentation</vt:lpstr>
      <vt:lpstr>PowerPoint Presentation</vt:lpstr>
      <vt:lpstr>RESULTAT</vt:lpstr>
      <vt:lpstr>PowerPoint Presentation</vt:lpstr>
      <vt:lpstr>FONCTIONNEMENT DU SYSTEME</vt:lpstr>
      <vt:lpstr>TRAITEMENT DE LA REQUETE HTTP</vt:lpstr>
      <vt:lpstr>ENREGISTREMENT DE LA PRESENCE</vt:lpstr>
      <vt:lpstr>‘‘La vérité est la lumière qui chasse les ténèbres de l’ignorance.’’ </vt:lpstr>
      <vt:lpstr>Merci !</vt:lpstr>
      <vt:lpstr>To God be the Glory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MEMOIRE 2022 - 2023</dc:title>
  <dc:creator>Eugène ISAKA WAKILONGO</dc:creator>
  <cp:lastModifiedBy>Eugène ISAKA WAKILONGO</cp:lastModifiedBy>
  <cp:revision>45</cp:revision>
  <dcterms:modified xsi:type="dcterms:W3CDTF">2023-11-23T12:04:34Z</dcterms:modified>
</cp:coreProperties>
</file>